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ata3.xml" ContentType="application/vnd.openxmlformats-officedocument.drawingml.diagramData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layout3.xml" ContentType="application/vnd.openxmlformats-officedocument.drawingml.diagramLayout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layout5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4.xml" ContentType="application/vnd.ms-office.drawingml.diagramDrawing+xml"/>
  <Override PartName="/ppt/diagrams/quickStyle5.xml" ContentType="application/vnd.openxmlformats-officedocument.drawingml.diagramStyle+xml"/>
  <Override PartName="/ppt/diagrams/colors4.xml" ContentType="application/vnd.openxmlformats-officedocument.drawingml.diagramColors+xml"/>
  <Override PartName="/ppt/diagrams/layout4.xml" ContentType="application/vnd.openxmlformats-officedocument.drawingml.diagramLayout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diagrams/colors3.xml" ContentType="application/vnd.openxmlformats-officedocument.drawingml.diagramColor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0.xml.rels" ContentType="application/vnd.openxmlformats-package.relationships+xml"/>
  <Override PartName="/ppt/notesSlides/_rels/notesSlide119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_rels/presentation.xml.rels" ContentType="application/vnd.openxmlformats-package.relationships+xml"/>
  <Override PartName="/ppt/media/image257.png" ContentType="image/png"/>
  <Override PartName="/ppt/media/image255.png" ContentType="image/png"/>
  <Override PartName="/ppt/media/image253.png" ContentType="image/png"/>
  <Override PartName="/ppt/media/image252.png" ContentType="image/png"/>
  <Override PartName="/ppt/media/image251.png" ContentType="image/png"/>
  <Override PartName="/ppt/media/image250.png" ContentType="image/png"/>
  <Override PartName="/ppt/media/image258.jpeg" ContentType="image/jpeg"/>
  <Override PartName="/ppt/media/image249.png" ContentType="image/png"/>
  <Override PartName="/ppt/media/image248.png" ContentType="image/png"/>
  <Override PartName="/ppt/media/image120.png" ContentType="image/png"/>
  <Override PartName="/ppt/media/image247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241.png" ContentType="image/png"/>
  <Override PartName="/ppt/media/image240.png" ContentType="image/png"/>
  <Override PartName="/ppt/media/image239.png" ContentType="image/png"/>
  <Override PartName="/ppt/media/image111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9.jpeg" ContentType="image/jpeg"/>
  <Override PartName="/ppt/media/image34.png" ContentType="image/png"/>
  <Override PartName="/ppt/media/image156.png" ContentType="image/png"/>
  <Override PartName="/ppt/media/image4.png" ContentType="image/png"/>
  <Override PartName="/ppt/media/image13.png" ContentType="image/png"/>
  <Override PartName="/ppt/media/image16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15.png" ContentType="image/png"/>
  <Override PartName="/ppt/media/image12.png" ContentType="image/png"/>
  <Override PartName="/ppt/media/image154.png" ContentType="image/png"/>
  <Override PartName="/ppt/media/image2.png" ContentType="image/png"/>
  <Override PartName="/ppt/media/image5.png" ContentType="image/png"/>
  <Override PartName="/ppt/media/image157.png" ContentType="image/png"/>
  <Override PartName="/ppt/media/image17.png" ContentType="image/png"/>
  <Override PartName="/ppt/media/image14.png" ContentType="image/png"/>
  <Override PartName="/ppt/media/image9.png" ContentType="image/png"/>
  <Override PartName="/ppt/media/image31.png" ContentType="image/png"/>
  <Override PartName="/ppt/media/image57.png" ContentType="image/png"/>
  <Override PartName="/ppt/media/image58.png" ContentType="image/png"/>
  <Override PartName="/ppt/media/image24.png" ContentType="image/png"/>
  <Override PartName="/ppt/media/image186.png" ContentType="image/png"/>
  <Override PartName="/ppt/media/image118.png" ContentType="image/png"/>
  <Override PartName="/ppt/media/image94.png" ContentType="image/png"/>
  <Override PartName="/ppt/media/image25.png" ContentType="image/png"/>
  <Override PartName="/ppt/media/image22.png" ContentType="image/png"/>
  <Override PartName="/ppt/media/image187.png" ContentType="image/png"/>
  <Override PartName="/ppt/media/image119.png" ContentType="image/png"/>
  <Override PartName="/ppt/media/image95.png" ContentType="image/png"/>
  <Override PartName="/ppt/media/image27.png" ContentType="image/png"/>
  <Override PartName="/ppt/media/image42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121.jpeg" ContentType="image/jpeg"/>
  <Override PartName="/ppt/media/image215.png" ContentType="image/png"/>
  <Override PartName="/ppt/media/image283.png" ContentType="image/png"/>
  <Override PartName="/ppt/media/image261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66.png" ContentType="image/png"/>
  <Override PartName="/ppt/media/image267.png" ContentType="image/png"/>
  <Override PartName="/ppt/media/image23.png" ContentType="image/png"/>
  <Override PartName="/ppt/media/image90.png" ContentType="image/png"/>
  <Override PartName="/ppt/media/image114.png" ContentType="image/png"/>
  <Override PartName="/ppt/media/image182.png" ContentType="image/png"/>
  <Override PartName="/ppt/media/image284.png" ContentType="image/png"/>
  <Override PartName="/ppt/media/image216.png" ContentType="image/png"/>
  <Override PartName="/ppt/media/image88.png" ContentType="image/png"/>
  <Override PartName="/ppt/media/image26.jpeg" ContentType="image/jpeg"/>
  <Override PartName="/ppt/media/image271.png" ContentType="image/png"/>
  <Override PartName="/ppt/media/image203.png" ContentType="image/png"/>
  <Override PartName="/ppt/media/image112.png" ContentType="image/png"/>
  <Override PartName="/ppt/media/image180.png" ContentType="image/png"/>
  <Override PartName="/ppt/media/image282.png" ContentType="image/png"/>
  <Override PartName="/ppt/media/image214.png" ContentType="image/png"/>
  <Override PartName="/ppt/media/image270.png" ContentType="image/png"/>
  <Override PartName="/ppt/media/image202.png" ContentType="image/png"/>
  <Override PartName="/ppt/media/image89.png" ContentType="image/png"/>
  <Override PartName="/ppt/media/image191.png" ContentType="image/png"/>
  <Override PartName="/ppt/media/image123.png" ContentType="image/png"/>
  <Override PartName="/ppt/media/image126.png" ContentType="image/png"/>
  <Override PartName="/ppt/media/image194.png" ContentType="image/png"/>
  <Override PartName="/ppt/media/image281.png" ContentType="image/png"/>
  <Override PartName="/ppt/media/image213.png" ContentType="image/png"/>
  <Override PartName="/ppt/media/image59.png" ContentType="image/png"/>
  <Override PartName="/ppt/media/image280.png" ContentType="image/png"/>
  <Override PartName="/ppt/media/image212.png" ContentType="image/png"/>
  <Override PartName="/ppt/media/image99.png" ContentType="image/png"/>
  <Override PartName="/ppt/media/image124.png" ContentType="image/png"/>
  <Override PartName="/ppt/media/image192.png" ContentType="image/png"/>
  <Override PartName="/ppt/media/image122.png" ContentType="image/png"/>
  <Override PartName="/ppt/media/image190.png" ContentType="image/png"/>
  <Override PartName="/ppt/media/image32.png" ContentType="image/png"/>
  <Override PartName="/ppt/media/image193.png" ContentType="image/png"/>
  <Override PartName="/ppt/media/image125.png" ContentType="image/png"/>
  <Override PartName="/ppt/media/image28.png" ContentType="image/png"/>
  <Override PartName="/ppt/media/image96.png" ContentType="image/png"/>
  <Override PartName="/ppt/media/image80.png" ContentType="image/png"/>
  <Override PartName="/ppt/media/image104.png" ContentType="image/png"/>
  <Override PartName="/ppt/media/image172.png" ContentType="image/png"/>
  <Override PartName="/ppt/media/image274.png" ContentType="image/png"/>
  <Override PartName="/ppt/media/image206.png" ContentType="image/png"/>
  <Override PartName="/ppt/media/image113.png" ContentType="image/png"/>
  <Override PartName="/ppt/media/image181.png" ContentType="image/png"/>
  <Override PartName="/ppt/media/image184.png" ContentType="image/png"/>
  <Override PartName="/ppt/media/image92.png" ContentType="image/png"/>
  <Override PartName="/ppt/media/image116.png" ContentType="image/png"/>
  <Override PartName="/ppt/media/image98.png" ContentType="image/png"/>
  <Override PartName="/ppt/media/image19.png" ContentType="image/png"/>
  <Override PartName="/ppt/media/image87.png" ContentType="image/png"/>
  <Override PartName="/ppt/media/image21.png" ContentType="image/png"/>
  <Override PartName="/ppt/media/image183.png" ContentType="image/png"/>
  <Override PartName="/ppt/media/image91.png" ContentType="image/png"/>
  <Override PartName="/ppt/media/image115.png" ContentType="image/png"/>
  <Override PartName="/ppt/media/image97.png" ContentType="image/png"/>
  <Override PartName="/ppt/media/image93.png" ContentType="image/png"/>
  <Override PartName="/ppt/media/image117.png" ContentType="image/png"/>
  <Override PartName="/ppt/media/image185.png" ContentType="image/png"/>
  <Override PartName="/ppt/media/image20.png" ContentType="image/png"/>
  <Override PartName="/ppt/media/image273.png" ContentType="image/png"/>
  <Override PartName="/ppt/media/image205.png" ContentType="image/png"/>
  <Override PartName="/ppt/media/image103.png" ContentType="image/png"/>
  <Override PartName="/ppt/media/image171.png" ContentType="image/png"/>
  <Override PartName="/ppt/media/image272.png" ContentType="image/png"/>
  <Override PartName="/ppt/media/image204.png" ContentType="image/png"/>
  <Override PartName="/ppt/media/image102.png" ContentType="image/png"/>
  <Override PartName="/ppt/media/image170.png" ContentType="image/png"/>
  <Override PartName="/ppt/media/image174.png" ContentType="image/png"/>
  <Override PartName="/ppt/media/image82.png" ContentType="image/png"/>
  <Override PartName="/ppt/media/image106.png" ContentType="image/png"/>
  <Override PartName="/ppt/media/image173.png" ContentType="image/png"/>
  <Override PartName="/ppt/media/image81.png" ContentType="image/png"/>
  <Override PartName="/ppt/media/image105.png" ContentType="image/png"/>
  <Override PartName="/ppt/media/image277.png" ContentType="image/png"/>
  <Override PartName="/ppt/media/image209.png" ContentType="image/png"/>
  <Override PartName="/ppt/media/image276.png" ContentType="image/png"/>
  <Override PartName="/ppt/media/image208.png" ContentType="image/png"/>
  <Override PartName="/ppt/media/image275.png" ContentType="image/png"/>
  <Override PartName="/ppt/media/image207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83.png" ContentType="image/png"/>
  <Override PartName="/ppt/media/image107.png" ContentType="image/png"/>
  <Override PartName="/ppt/media/image17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260.jpeg" ContentType="image/jpeg"/>
  <Override PartName="/ppt/media/image177.png" ContentType="image/png"/>
  <Override PartName="/ppt/media/image49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1.png" ContentType="image/png"/>
  <Override PartName="/ppt/media/image149.jpeg" ContentType="image/jpeg"/>
  <Override PartName="/ppt/media/image153.png" ContentType="image/png"/>
  <Override PartName="/ppt/media/image39.png" ContentType="image/png"/>
  <Override PartName="/ppt/media/image127.png" ContentType="image/png"/>
  <Override PartName="/ppt/media/image195.png" ContentType="image/png"/>
  <Override PartName="/ppt/media/image40.png" ContentType="image/png"/>
  <Override PartName="/ppt/media/image41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35.png" ContentType="image/png"/>
  <Override PartName="/ppt/media/image51.jpeg" ContentType="image/jpeg"/>
  <Override PartName="/ppt/media/image56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130.png" ContentType="image/png"/>
  <Override PartName="/ppt/media/image259.png" ContentType="image/png"/>
  <Override PartName="/ppt/media/image131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268.png" ContentType="image/png"/>
  <Override PartName="/ppt/media/image140.png" ContentType="image/png"/>
  <Override PartName="/ppt/media/image269.png" ContentType="image/pn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278.png" ContentType="image/png"/>
  <Override PartName="/ppt/media/image150.png" ContentType="image/png"/>
  <Override PartName="/ppt/media/image279.png" ContentType="image/png"/>
  <Override PartName="/ppt/media/image151.png" ContentType="image/png"/>
  <Override PartName="/ppt/media/image152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8.png" ContentType="image/png"/>
  <Override PartName="/ppt/media/image179.png" ContentType="image/png"/>
  <Override PartName="/ppt/media/image188.png" ContentType="image/png"/>
  <Override PartName="/ppt/media/image189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11.png" ContentType="image/png"/>
  <Override PartName="/ppt/media/image254.jpeg" ContentType="image/jpeg"/>
  <Override PartName="/ppt/media/image210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100.png" ContentType="image/png"/>
  <Override PartName="/ppt/media/image228.png" ContentType="image/png"/>
  <Override PartName="/ppt/media/image101.png" ContentType="image/png"/>
  <Override PartName="/ppt/media/image229.png" ContentType="image/png"/>
  <Override PartName="/ppt/media/image231.png" ContentType="image/png"/>
  <Override PartName="/ppt/media/image232.png" ContentType="image/png"/>
  <Override PartName="/ppt/media/image233.png" ContentType="image/png"/>
  <Override PartName="/ppt/media/image256.jpeg" ContentType="image/jpeg"/>
  <Override PartName="/ppt/media/image230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8.xml.rels" ContentType="application/vnd.openxmlformats-package.relationships+xml"/>
  <Override PartName="/ppt/slides/_rels/slide125.xml.rels" ContentType="application/vnd.openxmlformats-package.relationships+xml"/>
  <Override PartName="/ppt/slides/_rels/slide92.xml.rels" ContentType="application/vnd.openxmlformats-package.relationships+xml"/>
  <Override PartName="/ppt/slides/_rels/slide48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44.xml.rels" ContentType="application/vnd.openxmlformats-package.relationships+xml"/>
  <Override PartName="/ppt/slides/_rels/slide97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84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130.xml.rels" ContentType="application/vnd.openxmlformats-package.relationships+xml"/>
  <Override PartName="/ppt/slides/_rels/slide33.xml.rels" ContentType="application/vnd.openxmlformats-package.relationships+xml"/>
  <Override PartName="/ppt/slides/_rels/slide110.xml.rels" ContentType="application/vnd.openxmlformats-package.relationships+xml"/>
  <Override PartName="/ppt/slides/_rels/slide43.xml.rels" ContentType="application/vnd.openxmlformats-package.relationships+xml"/>
  <Override PartName="/ppt/slides/_rels/slide96.xml.rels" ContentType="application/vnd.openxmlformats-package.relationships+xml"/>
  <Override PartName="/ppt/slides/_rels/slide129.xml.rels" ContentType="application/vnd.openxmlformats-package.relationships+xml"/>
  <Override PartName="/ppt/slides/_rels/slide77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31.xml.rels" ContentType="application/vnd.openxmlformats-package.relationships+xml"/>
  <Override PartName="/ppt/slides/_rels/slide5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86.xml.rels" ContentType="application/vnd.openxmlformats-package.relationships+xml"/>
  <Override PartName="/ppt/slides/_rels/slide119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30.xml.rels" ContentType="application/vnd.openxmlformats-package.relationships+xml"/>
  <Override PartName="/ppt/slides/_rels/slide79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2.xml.rels" ContentType="application/vnd.openxmlformats-package.relationships+xml"/>
  <Override PartName="/ppt/slides/_rels/slide5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11.xml.rels" ContentType="application/vnd.openxmlformats-package.relationships+xml"/>
  <Override PartName="/ppt/slides/_rels/slide53.xml.rels" ContentType="application/vnd.openxmlformats-package.relationships+xml"/>
  <Override PartName="/ppt/slides/_rels/slide112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121.xml.rels" ContentType="application/vnd.openxmlformats-package.relationships+xml"/>
  <Override PartName="/ppt/slides/_rels/slide66.xml.rels" ContentType="application/vnd.openxmlformats-package.relationships+xml"/>
  <Override PartName="/ppt/slides/_rels/slide122.xml.rels" ContentType="application/vnd.openxmlformats-package.relationships+xml"/>
  <Override PartName="/ppt/slides/_rels/slide67.xml.rels" ContentType="application/vnd.openxmlformats-package.relationships+xml"/>
  <Override PartName="/ppt/slides/_rels/slide120.xml.rels" ContentType="application/vnd.openxmlformats-package.relationships+xml"/>
  <Override PartName="/ppt/slides/_rels/slide83.xml.rels" ContentType="application/vnd.openxmlformats-package.relationships+xml"/>
  <Override PartName="/ppt/slides/_rels/slide116.xml.rels" ContentType="application/vnd.openxmlformats-package.relationships+xml"/>
  <Override PartName="/ppt/slides/_rels/slide39.xml.rels" ContentType="application/vnd.openxmlformats-package.relationships+xml"/>
  <Override PartName="/ppt/slides/_rels/slide68.xml.rels" ContentType="application/vnd.openxmlformats-package.relationships+xml"/>
  <Override PartName="/ppt/slides/_rels/slide126.xml.rels" ContentType="application/vnd.openxmlformats-package.relationships+xml"/>
  <Override PartName="/ppt/slides/_rels/slide49.xml.rels" ContentType="application/vnd.openxmlformats-package.relationships+xml"/>
  <Override PartName="/ppt/slides/_rels/slide93.xml.rels" ContentType="application/vnd.openxmlformats-package.relationships+xml"/>
  <Override PartName="/ppt/slides/_rels/slide123.xml.rels" ContentType="application/vnd.openxmlformats-package.relationships+xml"/>
  <Override PartName="/ppt/slides/_rels/slide46.xml.rels" ContentType="application/vnd.openxmlformats-package.relationships+xml"/>
  <Override PartName="/ppt/slides/_rels/slide90.xml.rels" ContentType="application/vnd.openxmlformats-package.relationships+xml"/>
  <Override PartName="/ppt/slides/_rels/slide69.xml.rels" ContentType="application/vnd.openxmlformats-package.relationships+xml"/>
  <Override PartName="/ppt/slides/_rels/slide127.xml.rels" ContentType="application/vnd.openxmlformats-package.relationships+xml"/>
  <Override PartName="/ppt/slides/_rels/slide94.xml.rels" ContentType="application/vnd.openxmlformats-package.relationships+xml"/>
  <Override PartName="/ppt/slides/_rels/slide124.xml.rels" ContentType="application/vnd.openxmlformats-package.relationships+xml"/>
  <Override PartName="/ppt/slides/_rels/slide47.xml.rels" ContentType="application/vnd.openxmlformats-package.relationships+xml"/>
  <Override PartName="/ppt/slides/_rels/slide91.xml.rels" ContentType="application/vnd.openxmlformats-package.relationships+xml"/>
  <Override PartName="/ppt/slides/_rels/slide23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102.xml.rels" ContentType="application/vnd.openxmlformats-package.relationships+xml"/>
  <Override PartName="/ppt/slides/_rels/slide71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75.xml.rels" ContentType="application/vnd.openxmlformats-package.relationships+xml"/>
  <Override PartName="/ppt/slides/_rels/slide72.xml.rels" ContentType="application/vnd.openxmlformats-package.relationships+xml"/>
  <Override PartName="/ppt/slides/_rels/slide105.xml.rels" ContentType="application/vnd.openxmlformats-package.relationships+xml"/>
  <Override PartName="/ppt/slides/_rels/slide70.xml.rels" ContentType="application/vnd.openxmlformats-package.relationships+xml"/>
  <Override PartName="/ppt/slides/_rels/slide26.xml.rels" ContentType="application/vnd.openxmlformats-package.relationships+xml"/>
  <Override PartName="/ppt/slides/_rels/slide103.xml.rels" ContentType="application/vnd.openxmlformats-package.relationships+xml"/>
  <Override PartName="/ppt/slides/_rels/slide109.xml.rels" ContentType="application/vnd.openxmlformats-package.relationships+xml"/>
  <Override PartName="/ppt/slides/_rels/slide76.xml.rels" ContentType="application/vnd.openxmlformats-package.relationships+xml"/>
  <Override PartName="/ppt/slides/_rels/slide73.xml.rels" ContentType="application/vnd.openxmlformats-package.relationships+xml"/>
  <Override PartName="/ppt/slides/_rels/slide106.xml.rels" ContentType="application/vnd.openxmlformats-package.relationships+xml"/>
  <Override PartName="/ppt/slides/_rels/slide78.xml.rels" ContentType="application/vnd.openxmlformats-package.relationships+xml"/>
  <Override PartName="/ppt/slides/_rels/slide80.xml.rels" ContentType="application/vnd.openxmlformats-package.relationships+xml"/>
  <Override PartName="/ppt/slides/_rels/slide36.xml.rels" ContentType="application/vnd.openxmlformats-package.relationships+xml"/>
  <Override PartName="/ppt/slides/_rels/slide113.xml.rels" ContentType="application/vnd.openxmlformats-package.relationships+xml"/>
  <Override PartName="/ppt/slides/_rels/slide81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82.xml.rels" ContentType="application/vnd.openxmlformats-package.relationships+xml"/>
  <Override PartName="/ppt/slides/_rels/slide38.xml.rels" ContentType="application/vnd.openxmlformats-package.relationships+xml"/>
  <Override PartName="/ppt/slides/_rels/slide115.xml.rels" ContentType="application/vnd.openxmlformats-package.relationships+xml"/>
  <Override PartName="/ppt/slides/_rels/slide88.xml.rels" ContentType="application/vnd.openxmlformats-package.relationships+xml"/>
  <Override PartName="/ppt/slides/_rels/slide85.xml.rels" ContentType="application/vnd.openxmlformats-package.relationships+xml"/>
  <Override PartName="/ppt/slides/_rels/slide118.xml.rels" ContentType="application/vnd.openxmlformats-package.relationships+xml"/>
  <Override PartName="/ppt/slides/_rels/slide27.xml.rels" ContentType="application/vnd.openxmlformats-package.relationships+xml"/>
  <Override PartName="/ppt/slides/_rels/slide128.xml.rels" ContentType="application/vnd.openxmlformats-package.relationships+xml"/>
  <Override PartName="/ppt/slides/_rels/slide95.xml.rels" ContentType="application/vnd.openxmlformats-package.relationships+xml"/>
  <Override PartName="/ppt/slides/slide127.xml" ContentType="application/vnd.openxmlformats-officedocument.presentationml.slide+xml"/>
  <Override PartName="/ppt/slides/slide99.xml" ContentType="application/vnd.openxmlformats-officedocument.presentationml.slide+xml"/>
  <Override PartName="/ppt/slides/slide126.xml" ContentType="application/vnd.openxmlformats-officedocument.presentationml.slide+xml"/>
  <Override PartName="/ppt/slides/slide98.xml" ContentType="application/vnd.openxmlformats-officedocument.presentationml.slide+xml"/>
  <Override PartName="/ppt/slides/slide58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82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.xml" ContentType="application/vnd.openxmlformats-officedocument.presentationml.slide+xml"/>
  <Override PartName="/ppt/slides/slide108.xml" ContentType="application/vnd.openxmlformats-officedocument.presentationml.slide+xml"/>
  <Override PartName="/ppt/slides/slide2.xml" ContentType="application/vnd.openxmlformats-officedocument.presentationml.slide+xml"/>
  <Override PartName="/ppt/slides/slide42.xml" ContentType="application/vnd.openxmlformats-officedocument.presentationml.slide+xml"/>
  <Override PartName="/ppt/slides/slide10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9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81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1.xml" ContentType="application/vnd.openxmlformats-officedocument.presentationml.slide+xml"/>
  <Override PartName="/ppt/slides/slide80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9.xml" ContentType="application/vnd.openxmlformats-officedocument.presentationml.slide+xml"/>
  <Override PartName="/ppt/slides/slide111.xml" ContentType="application/vnd.openxmlformats-officedocument.presentationml.slide+xml"/>
  <Override PartName="/ppt/slides/slide15.xml" ContentType="application/vnd.openxmlformats-officedocument.presentationml.slide+xml"/>
  <Override PartName="/ppt/slides/slide83.xml" ContentType="application/vnd.openxmlformats-officedocument.presentationml.slide+xml"/>
  <Override PartName="/ppt/slides/slide128.xml" ContentType="application/vnd.openxmlformats-officedocument.presentationml.slide+xml"/>
  <Override PartName="/ppt/slides/slide43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130.xml" ContentType="application/vnd.openxmlformats-officedocument.presentationml.slide+xml"/>
  <Override PartName="/ppt/slides/slide34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131.xml" ContentType="application/vnd.openxmlformats-officedocument.presentationml.slide+xml"/>
  <Override PartName="/ppt/slides/slide44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112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90.xml" ContentType="application/vnd.openxmlformats-officedocument.presentationml.slide+xml"/>
  <Override PartName="/ppt/slides/slide23.xml" ContentType="application/vnd.openxmlformats-officedocument.presentationml.slide+xml"/>
  <Override PartName="/ppt/slides/slide9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120.xml" ContentType="application/vnd.openxmlformats-officedocument.presentationml.slide+xml"/>
  <Override PartName="/ppt/slides/slide24.xml" ContentType="application/vnd.openxmlformats-officedocument.presentationml.slide+xml"/>
  <Override PartName="/ppt/slides/slide92.xml" ContentType="application/vnd.openxmlformats-officedocument.presentationml.slide+xml"/>
  <Override PartName="/ppt/slides/slide68.xml" ContentType="application/vnd.openxmlformats-officedocument.presentationml.slide+xml"/>
  <Override PartName="/ppt/slides/slide25.xml" ContentType="application/vnd.openxmlformats-officedocument.presentationml.slide+xml"/>
  <Override PartName="/ppt/slides/slide121.xml" ContentType="application/vnd.openxmlformats-officedocument.presentationml.slide+xml"/>
  <Override PartName="/ppt/slides/slide93.xml" ContentType="application/vnd.openxmlformats-officedocument.presentationml.slide+xml"/>
  <Override PartName="/ppt/slides/slide69.xml" ContentType="application/vnd.openxmlformats-officedocument.presentationml.slide+xml"/>
  <Override PartName="/ppt/slides/slide26.xml" ContentType="application/vnd.openxmlformats-officedocument.presentationml.slide+xml"/>
  <Override PartName="/ppt/slides/slide122.xml" ContentType="application/vnd.openxmlformats-officedocument.presentationml.slide+xml"/>
  <Override PartName="/ppt/slides/slide9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100.xml" ContentType="application/vnd.openxmlformats-officedocument.presentationml.slide+xml"/>
  <Override PartName="/ppt/slides/slide72.xml" ContentType="application/vnd.openxmlformats-officedocument.presentationml.slide+xml"/>
  <Override PartName="/ppt/slides/slide101.xml" ContentType="application/vnd.openxmlformats-officedocument.presentationml.slide+xml"/>
  <Override PartName="/ppt/slides/slide73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107.xml" ContentType="application/vnd.openxmlformats-officedocument.presentationml.slide+xml"/>
  <Override PartName="/ppt/slides/slide79.xml" ContentType="application/vnd.openxmlformats-officedocument.presentationml.slide+xml"/>
  <Override PartName="/ppt/slides/slide75.xml" ContentType="application/vnd.openxmlformats-officedocument.presentationml.slide+xml"/>
  <Override PartName="/ppt/slides/slide103.xml" ContentType="application/vnd.openxmlformats-officedocument.presentationml.slide+xml"/>
  <Override PartName="/ppt/slides/slide76.xml" ContentType="application/vnd.openxmlformats-officedocument.presentationml.slide+xml"/>
  <Override PartName="/ppt/slides/slide104.xml" ContentType="application/vnd.openxmlformats-officedocument.presentationml.slide+xml"/>
  <Override PartName="/ppt/slides/slide77.xml" ContentType="application/vnd.openxmlformats-officedocument.presentationml.slide+xml"/>
  <Override PartName="/ppt/slides/slide105.xml" ContentType="application/vnd.openxmlformats-officedocument.presentationml.slide+xml"/>
  <Override PartName="/ppt/slides/slide78.xml" ContentType="application/vnd.openxmlformats-officedocument.presentationml.slide+xml"/>
  <Override PartName="/ppt/slides/slide106.xml" ContentType="application/vnd.openxmlformats-officedocument.presentationml.slide+xml"/>
  <Override PartName="/ppt/slides/slide17.xml" ContentType="application/vnd.openxmlformats-officedocument.presentationml.slide+xml"/>
  <Override PartName="/ppt/slides/slide85.xml" ContentType="application/vnd.openxmlformats-officedocument.presentationml.slide+xml"/>
  <Override PartName="/ppt/slides/slide113.xml" ContentType="application/vnd.openxmlformats-officedocument.presentationml.slide+xml"/>
  <Override PartName="/ppt/slides/slide18.xml" ContentType="application/vnd.openxmlformats-officedocument.presentationml.slide+xml"/>
  <Override PartName="/ppt/slides/slide86.xml" ContentType="application/vnd.openxmlformats-officedocument.presentationml.slide+xml"/>
  <Override PartName="/ppt/slides/slide114.xml" ContentType="application/vnd.openxmlformats-officedocument.presentationml.slide+xml"/>
  <Override PartName="/ppt/slides/slide19.xml" ContentType="application/vnd.openxmlformats-officedocument.presentationml.slide+xml"/>
  <Override PartName="/ppt/slides/slide87.xml" ContentType="application/vnd.openxmlformats-officedocument.presentationml.slide+xml"/>
  <Override PartName="/ppt/slides/slide115.xml" ContentType="application/vnd.openxmlformats-officedocument.presentationml.slide+xml"/>
  <Override PartName="/ppt/slides/slide88.xml" ContentType="application/vnd.openxmlformats-officedocument.presentationml.slide+xml"/>
  <Override PartName="/ppt/slides/slide116.xml" ContentType="application/vnd.openxmlformats-officedocument.presentationml.slide+xml"/>
  <Override PartName="/ppt/slides/slide89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27.xml" ContentType="application/vnd.openxmlformats-officedocument.presentationml.slide+xml"/>
  <Override PartName="/ppt/slides/slide95.xml" ContentType="application/vnd.openxmlformats-officedocument.presentationml.slide+xml"/>
  <Override PartName="/ppt/slides/slide123.xml" ContentType="application/vnd.openxmlformats-officedocument.presentationml.slide+xml"/>
  <Override PartName="/ppt/slides/slide28.xml" ContentType="application/vnd.openxmlformats-officedocument.presentationml.slide+xml"/>
  <Override PartName="/ppt/slides/slide96.xml" ContentType="application/vnd.openxmlformats-officedocument.presentationml.slide+xml"/>
  <Override PartName="/ppt/slides/slide124.xml" ContentType="application/vnd.openxmlformats-officedocument.presentationml.slide+xml"/>
  <Override PartName="/ppt/slides/slide29.xml" ContentType="application/vnd.openxmlformats-officedocument.presentationml.slide+xml"/>
  <Override PartName="/ppt/slides/slide97.xml" ContentType="application/vnd.openxmlformats-officedocument.presentationml.slide+xml"/>
  <Override PartName="/ppt/slides/slide1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E0D3FB-A590-4BEE-9C72-A279BB755631}">
      <dgm:prSet phldrT="[Texto]"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O que é modelagem?</a:t>
          </a:r>
          <a:endParaRPr lang="pt-BR" b="1"/>
        </a:p>
      </dgm:t>
    </dgm:pt>
    <dgm:pt modelId="{5BC995BD-D126-4C2E-B646-3FD19C39C92A}" type="parTrans" cxnId="{92EC4E7D-2B43-4FFD-B3A4-816438E6CA53}">
      <dgm:prSet/>
      <dgm:spPr/>
      <dgm:t>
        <a:bodyPr/>
        <a:lstStyle/>
        <a:p>
          <a:endParaRPr lang="pt-BR"/>
        </a:p>
      </dgm:t>
    </dgm:pt>
    <dgm:pt modelId="{B7FB6D33-8981-4F94-BE42-F21BF3D95C21}" type="sibTrans" cxnId="{92EC4E7D-2B43-4FFD-B3A4-816438E6CA53}">
      <dgm:prSet/>
      <dgm:spPr/>
      <dgm:t>
        <a:bodyPr/>
        <a:lstStyle/>
        <a:p>
          <a:endParaRPr lang="pt-BR"/>
        </a:p>
      </dgm:t>
    </dgm:pt>
    <dgm:pt modelId="{421B7AD2-BF97-49F4-BA99-B31AC4E63022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 Primeiro contato com modelagem de dados</a:t>
          </a:r>
        </a:p>
      </dgm:t>
    </dgm:pt>
    <dgm:pt modelId="{938E54A6-0713-4EDC-A5ED-527D33A1DB71}" type="parTrans" cxnId="{9558F47C-3329-4046-977A-301FA73A23E6}">
      <dgm:prSet/>
      <dgm:spPr/>
    </dgm:pt>
    <dgm:pt modelId="{4C959B20-DF96-46BE-9A4C-D63F6156357B}" type="sibTrans" cxnId="{9558F47C-3329-4046-977A-301FA73A23E6}">
      <dgm:prSet/>
      <dgm:spPr/>
    </dgm:pt>
    <dgm:pt modelId="{B4613863-5970-4B08-B4D3-08EF201D3794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O que SQL e comandos básicos</a:t>
          </a:r>
        </a:p>
      </dgm:t>
    </dgm:pt>
    <dgm:pt modelId="{FB4DE127-250C-4B29-9003-8FF0BC0F7EB6}" type="parTrans" cxnId="{C7EAC02B-0D18-4FA1-B5A5-182167B49E1B}">
      <dgm:prSet/>
      <dgm:spPr/>
    </dgm:pt>
    <dgm:pt modelId="{9213C955-C667-4FA4-862D-380B0A275BA9}" type="sibTrans" cxnId="{C7EAC02B-0D18-4FA1-B5A5-182167B49E1B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C8982442-EB0F-44A0-9AD8-8A71A2573451}" type="pres">
      <dgm:prSet presAssocID="{E8E0D3FB-A590-4BEE-9C72-A279BB755631}" presName="composite" presStyleCnt="0"/>
      <dgm:spPr/>
    </dgm:pt>
    <dgm:pt modelId="{4BCCBC0C-BFF6-45EF-89C8-110E5A3EC385}" type="pres">
      <dgm:prSet presAssocID="{E8E0D3FB-A590-4BEE-9C72-A279BB755631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488C136A-4A0E-4FE7-948F-A7A304FDFDAC}" type="pres">
      <dgm:prSet presAssocID="{E8E0D3FB-A590-4BEE-9C72-A279BB755631}" presName="DropPinPlaceHolder" presStyleCnt="0"/>
      <dgm:spPr/>
    </dgm:pt>
    <dgm:pt modelId="{70441BF0-8D2C-4AEB-ABF3-0454BD7DD426}" type="pres">
      <dgm:prSet presAssocID="{E8E0D3FB-A590-4BEE-9C72-A279BB755631}" presName="DropPin" presStyleLbl="alignNode1" presStyleIdx="0" presStyleCnt="3"/>
      <dgm:spPr/>
    </dgm:pt>
    <dgm:pt modelId="{E4EF9A45-3051-4B42-8F0C-DE16757B6B17}" type="pres">
      <dgm:prSet presAssocID="{E8E0D3FB-A590-4BEE-9C72-A279BB755631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3441F56-D1DE-42CE-8A39-D60F0005353D}" type="pres">
      <dgm:prSet presAssocID="{E8E0D3FB-A590-4BEE-9C72-A279BB755631}" presName="L2TextContainer" presStyleLbl="revTx" presStyleIdx="0" presStyleCnt="6">
        <dgm:presLayoutVars>
          <dgm:bulletEnabled val="1"/>
        </dgm:presLayoutVars>
      </dgm:prSet>
      <dgm:spPr/>
    </dgm:pt>
    <dgm:pt modelId="{69B00057-4AAA-4C21-94AA-82AB82DA727F}" type="pres">
      <dgm:prSet presAssocID="{E8E0D3FB-A590-4BEE-9C72-A279BB755631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AC956DE1-7691-4720-A44D-78124E93B7ED}" type="pres">
      <dgm:prSet presAssocID="{E8E0D3FB-A590-4BEE-9C72-A279BB755631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7679756-0C7F-490A-8C03-9738A6592A19}" type="pres">
      <dgm:prSet presAssocID="{E8E0D3FB-A590-4BEE-9C72-A279BB755631}" presName="EmptyPlaceHolder" presStyleCnt="0"/>
      <dgm:spPr/>
    </dgm:pt>
    <dgm:pt modelId="{76C6341B-D45E-4FB3-B5FC-D9E89F4B04F6}" type="pres">
      <dgm:prSet presAssocID="{B7FB6D33-8981-4F94-BE42-F21BF3D95C21}" presName="spaceBetweenRectangles" presStyleCnt="0"/>
      <dgm:spPr/>
    </dgm:pt>
    <dgm:pt modelId="{20D31662-734C-4761-A5B6-68C51FCA69E7}" type="pres">
      <dgm:prSet presAssocID="{421B7AD2-BF97-49F4-BA99-B31AC4E63022}" presName="composite" presStyleCnt="0"/>
      <dgm:spPr/>
    </dgm:pt>
    <dgm:pt modelId="{916839F4-D1F4-4620-86FD-FB8CA57E7935}" type="pres">
      <dgm:prSet presAssocID="{421B7AD2-BF97-49F4-BA99-B31AC4E63022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5DCE1C1-55BE-4298-8F50-AE203A684AAC}" type="pres">
      <dgm:prSet presAssocID="{421B7AD2-BF97-49F4-BA99-B31AC4E63022}" presName="DropPinPlaceHolder" presStyleCnt="0"/>
      <dgm:spPr/>
    </dgm:pt>
    <dgm:pt modelId="{1BCC9D3C-B657-482D-B1D3-99B3C3ACE28C}" type="pres">
      <dgm:prSet presAssocID="{421B7AD2-BF97-49F4-BA99-B31AC4E63022}" presName="DropPin" presStyleLbl="alignNode1" presStyleIdx="1" presStyleCnt="3"/>
      <dgm:spPr/>
    </dgm:pt>
    <dgm:pt modelId="{2718D45B-B213-494D-AFBC-BDADDC2685DB}" type="pres">
      <dgm:prSet presAssocID="{421B7AD2-BF97-49F4-BA99-B31AC4E63022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6FE97D0-C548-48B6-B9DA-5C752D41400D}" type="pres">
      <dgm:prSet presAssocID="{421B7AD2-BF97-49F4-BA99-B31AC4E63022}" presName="L2TextContainer" presStyleLbl="revTx" presStyleIdx="2" presStyleCnt="6">
        <dgm:presLayoutVars>
          <dgm:bulletEnabled val="1"/>
        </dgm:presLayoutVars>
      </dgm:prSet>
      <dgm:spPr/>
    </dgm:pt>
    <dgm:pt modelId="{82B54DD2-4AA7-4F11-94A4-9DD9D7BABF74}" type="pres">
      <dgm:prSet presAssocID="{421B7AD2-BF97-49F4-BA99-B31AC4E63022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B71A846B-A183-4009-9341-17348350307A}" type="pres">
      <dgm:prSet presAssocID="{421B7AD2-BF97-49F4-BA99-B31AC4E63022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80B0E51-2B7B-4F71-8EA6-42FEA6BFD0C5}" type="pres">
      <dgm:prSet presAssocID="{421B7AD2-BF97-49F4-BA99-B31AC4E63022}" presName="EmptyPlaceHolder" presStyleCnt="0"/>
      <dgm:spPr/>
    </dgm:pt>
    <dgm:pt modelId="{19156B65-ECFA-41CE-A57D-0ED01F2A74F1}" type="pres">
      <dgm:prSet presAssocID="{4C959B20-DF96-46BE-9A4C-D63F6156357B}" presName="spaceBetweenRectangles" presStyleCnt="0"/>
      <dgm:spPr/>
    </dgm:pt>
    <dgm:pt modelId="{9B60A9E8-363D-428D-B5CA-C5D8658B378F}" type="pres">
      <dgm:prSet presAssocID="{B4613863-5970-4B08-B4D3-08EF201D3794}" presName="composite" presStyleCnt="0"/>
      <dgm:spPr/>
    </dgm:pt>
    <dgm:pt modelId="{36BE0B97-39F3-4827-B2B2-5A824FB51610}" type="pres">
      <dgm:prSet presAssocID="{B4613863-5970-4B08-B4D3-08EF201D3794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40E26278-9334-4939-A778-969D4200D719}" type="pres">
      <dgm:prSet presAssocID="{B4613863-5970-4B08-B4D3-08EF201D3794}" presName="DropPinPlaceHolder" presStyleCnt="0"/>
      <dgm:spPr/>
    </dgm:pt>
    <dgm:pt modelId="{CE997030-1591-4456-ACB4-ADDB52887EE5}" type="pres">
      <dgm:prSet presAssocID="{B4613863-5970-4B08-B4D3-08EF201D3794}" presName="DropPin" presStyleLbl="alignNode1" presStyleIdx="2" presStyleCnt="3"/>
      <dgm:spPr/>
    </dgm:pt>
    <dgm:pt modelId="{D008B41C-0278-4B1C-9B87-AD210ECDDC17}" type="pres">
      <dgm:prSet presAssocID="{B4613863-5970-4B08-B4D3-08EF201D3794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CF34629-C061-43E2-BC55-FC5239443A81}" type="pres">
      <dgm:prSet presAssocID="{B4613863-5970-4B08-B4D3-08EF201D3794}" presName="L2TextContainer" presStyleLbl="revTx" presStyleIdx="4" presStyleCnt="6">
        <dgm:presLayoutVars>
          <dgm:bulletEnabled val="1"/>
        </dgm:presLayoutVars>
      </dgm:prSet>
      <dgm:spPr/>
    </dgm:pt>
    <dgm:pt modelId="{79729839-385C-489E-9661-624D72080926}" type="pres">
      <dgm:prSet presAssocID="{B4613863-5970-4B08-B4D3-08EF201D3794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52280603-14D9-4310-AE69-91A38DFA34F1}" type="pres">
      <dgm:prSet presAssocID="{B4613863-5970-4B08-B4D3-08EF201D3794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3044A64-E5A3-47E3-84E8-DC5E20DBD6E4}" type="pres">
      <dgm:prSet presAssocID="{B4613863-5970-4B08-B4D3-08EF201D3794}" presName="EmptyPlaceHolder" presStyleCnt="0"/>
      <dgm:spPr/>
    </dgm:pt>
  </dgm:ptLst>
  <dgm:cxnLst>
    <dgm:cxn modelId="{686F160D-ACC9-41E5-BC50-D0B990ED4A54}" type="presOf" srcId="{E8E0D3FB-A590-4BEE-9C72-A279BB755631}" destId="{69B00057-4AAA-4C21-94AA-82AB82DA727F}" srcOrd="0" destOrd="0" presId="urn:microsoft.com/office/officeart/2017/3/layout/DropPinTimeline"/>
    <dgm:cxn modelId="{C7EAC02B-0D18-4FA1-B5A5-182167B49E1B}" srcId="{B2A373E1-0EF3-4471-BC5F-CE9A58991D11}" destId="{B4613863-5970-4B08-B4D3-08EF201D3794}" srcOrd="2" destOrd="0" parTransId="{FB4DE127-250C-4B29-9003-8FF0BC0F7EB6}" sibTransId="{9213C955-C667-4FA4-862D-380B0A275BA9}"/>
    <dgm:cxn modelId="{3C6A8641-C966-44AC-AAB8-5BDD3C9D213A}" type="presOf" srcId="{421B7AD2-BF97-49F4-BA99-B31AC4E63022}" destId="{82B54DD2-4AA7-4F11-94A4-9DD9D7BABF74}" srcOrd="0" destOrd="0" presId="urn:microsoft.com/office/officeart/2017/3/layout/DropPinTimeline"/>
    <dgm:cxn modelId="{50BEB748-A0CC-44A1-A295-E67438A2973B}" type="presOf" srcId="{B4613863-5970-4B08-B4D3-08EF201D3794}" destId="{79729839-385C-489E-9661-624D72080926}" srcOrd="0" destOrd="0" presId="urn:microsoft.com/office/officeart/2017/3/layout/DropPinTimeline"/>
    <dgm:cxn modelId="{9558F47C-3329-4046-977A-301FA73A23E6}" srcId="{B2A373E1-0EF3-4471-BC5F-CE9A58991D11}" destId="{421B7AD2-BF97-49F4-BA99-B31AC4E63022}" srcOrd="1" destOrd="0" parTransId="{938E54A6-0713-4EDC-A5ED-527D33A1DB71}" sibTransId="{4C959B20-DF96-46BE-9A4C-D63F6156357B}"/>
    <dgm:cxn modelId="{92EC4E7D-2B43-4FFD-B3A4-816438E6CA53}" srcId="{B2A373E1-0EF3-4471-BC5F-CE9A58991D11}" destId="{E8E0D3FB-A590-4BEE-9C72-A279BB755631}" srcOrd="0" destOrd="0" parTransId="{5BC995BD-D126-4C2E-B646-3FD19C39C92A}" sibTransId="{B7FB6D33-8981-4F94-BE42-F21BF3D95C21}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A4C48E49-5A2A-424B-8751-FA3F31E38C0E}" type="presParOf" srcId="{AA28CA9B-BAF9-47E7-8A13-702C8082A656}" destId="{FF14B7D0-5540-400A-A05F-2B217081068A}" srcOrd="0" destOrd="0" presId="urn:microsoft.com/office/officeart/2017/3/layout/DropPinTimeline"/>
    <dgm:cxn modelId="{3ECDD9FD-0E2E-484F-9441-0E1999A31E14}" type="presParOf" srcId="{AA28CA9B-BAF9-47E7-8A13-702C8082A656}" destId="{D53483CF-162A-4103-B3D8-65A409537D8D}" srcOrd="1" destOrd="0" presId="urn:microsoft.com/office/officeart/2017/3/layout/DropPinTimeline"/>
    <dgm:cxn modelId="{187F5115-93C6-4F57-94A8-0776951C3800}" type="presParOf" srcId="{D53483CF-162A-4103-B3D8-65A409537D8D}" destId="{C8982442-EB0F-44A0-9AD8-8A71A2573451}" srcOrd="0" destOrd="0" presId="urn:microsoft.com/office/officeart/2017/3/layout/DropPinTimeline"/>
    <dgm:cxn modelId="{4657CB5E-EBBF-4BA2-833D-378FE8AB67DD}" type="presParOf" srcId="{C8982442-EB0F-44A0-9AD8-8A71A2573451}" destId="{4BCCBC0C-BFF6-45EF-89C8-110E5A3EC385}" srcOrd="0" destOrd="0" presId="urn:microsoft.com/office/officeart/2017/3/layout/DropPinTimeline"/>
    <dgm:cxn modelId="{D826A886-CB1B-45B2-9E60-02A7D2B4D073}" type="presParOf" srcId="{C8982442-EB0F-44A0-9AD8-8A71A2573451}" destId="{488C136A-4A0E-4FE7-948F-A7A304FDFDAC}" srcOrd="1" destOrd="0" presId="urn:microsoft.com/office/officeart/2017/3/layout/DropPinTimeline"/>
    <dgm:cxn modelId="{C1E11802-AADA-4E4C-A32D-CA57054C7B77}" type="presParOf" srcId="{488C136A-4A0E-4FE7-948F-A7A304FDFDAC}" destId="{70441BF0-8D2C-4AEB-ABF3-0454BD7DD426}" srcOrd="0" destOrd="0" presId="urn:microsoft.com/office/officeart/2017/3/layout/DropPinTimeline"/>
    <dgm:cxn modelId="{1239C335-EC24-4950-A02E-9278AE0487FC}" type="presParOf" srcId="{488C136A-4A0E-4FE7-948F-A7A304FDFDAC}" destId="{E4EF9A45-3051-4B42-8F0C-DE16757B6B17}" srcOrd="1" destOrd="0" presId="urn:microsoft.com/office/officeart/2017/3/layout/DropPinTimeline"/>
    <dgm:cxn modelId="{F53D2E0C-D053-4ED3-9A26-C5BEE1A04A5B}" type="presParOf" srcId="{C8982442-EB0F-44A0-9AD8-8A71A2573451}" destId="{53441F56-D1DE-42CE-8A39-D60F0005353D}" srcOrd="2" destOrd="0" presId="urn:microsoft.com/office/officeart/2017/3/layout/DropPinTimeline"/>
    <dgm:cxn modelId="{B7CC32E1-96C8-4B30-B678-069F54CDAC51}" type="presParOf" srcId="{C8982442-EB0F-44A0-9AD8-8A71A2573451}" destId="{69B00057-4AAA-4C21-94AA-82AB82DA727F}" srcOrd="3" destOrd="0" presId="urn:microsoft.com/office/officeart/2017/3/layout/DropPinTimeline"/>
    <dgm:cxn modelId="{C281AECA-60F3-4BAD-8B16-C7744BFFABF9}" type="presParOf" srcId="{C8982442-EB0F-44A0-9AD8-8A71A2573451}" destId="{AC956DE1-7691-4720-A44D-78124E93B7ED}" srcOrd="4" destOrd="0" presId="urn:microsoft.com/office/officeart/2017/3/layout/DropPinTimeline"/>
    <dgm:cxn modelId="{119AB5A2-111D-40C7-9301-6F960C46B00D}" type="presParOf" srcId="{C8982442-EB0F-44A0-9AD8-8A71A2573451}" destId="{07679756-0C7F-490A-8C03-9738A6592A19}" srcOrd="5" destOrd="0" presId="urn:microsoft.com/office/officeart/2017/3/layout/DropPinTimeline"/>
    <dgm:cxn modelId="{1584419B-0A63-46D1-9AEC-3B4E2C190592}" type="presParOf" srcId="{D53483CF-162A-4103-B3D8-65A409537D8D}" destId="{76C6341B-D45E-4FB3-B5FC-D9E89F4B04F6}" srcOrd="1" destOrd="0" presId="urn:microsoft.com/office/officeart/2017/3/layout/DropPinTimeline"/>
    <dgm:cxn modelId="{512C1B3B-DBC8-43D4-BF59-44C09EB3E800}" type="presParOf" srcId="{D53483CF-162A-4103-B3D8-65A409537D8D}" destId="{20D31662-734C-4761-A5B6-68C51FCA69E7}" srcOrd="2" destOrd="0" presId="urn:microsoft.com/office/officeart/2017/3/layout/DropPinTimeline"/>
    <dgm:cxn modelId="{FEE8C426-AE3C-4254-8F27-677B262B6C30}" type="presParOf" srcId="{20D31662-734C-4761-A5B6-68C51FCA69E7}" destId="{916839F4-D1F4-4620-86FD-FB8CA57E7935}" srcOrd="0" destOrd="0" presId="urn:microsoft.com/office/officeart/2017/3/layout/DropPinTimeline"/>
    <dgm:cxn modelId="{BC55ACAF-2066-4A7C-82B7-398DA9974681}" type="presParOf" srcId="{20D31662-734C-4761-A5B6-68C51FCA69E7}" destId="{95DCE1C1-55BE-4298-8F50-AE203A684AAC}" srcOrd="1" destOrd="0" presId="urn:microsoft.com/office/officeart/2017/3/layout/DropPinTimeline"/>
    <dgm:cxn modelId="{F36C1C97-B186-4EA2-AE59-80F8508947A8}" type="presParOf" srcId="{95DCE1C1-55BE-4298-8F50-AE203A684AAC}" destId="{1BCC9D3C-B657-482D-B1D3-99B3C3ACE28C}" srcOrd="0" destOrd="0" presId="urn:microsoft.com/office/officeart/2017/3/layout/DropPinTimeline"/>
    <dgm:cxn modelId="{3B11FF03-C907-4A7C-8E8E-4D73BD58C395}" type="presParOf" srcId="{95DCE1C1-55BE-4298-8F50-AE203A684AAC}" destId="{2718D45B-B213-494D-AFBC-BDADDC2685DB}" srcOrd="1" destOrd="0" presId="urn:microsoft.com/office/officeart/2017/3/layout/DropPinTimeline"/>
    <dgm:cxn modelId="{22D12412-F446-459A-9F60-6CF42624CC4F}" type="presParOf" srcId="{20D31662-734C-4761-A5B6-68C51FCA69E7}" destId="{D6FE97D0-C548-48B6-B9DA-5C752D41400D}" srcOrd="2" destOrd="0" presId="urn:microsoft.com/office/officeart/2017/3/layout/DropPinTimeline"/>
    <dgm:cxn modelId="{37467825-F7FF-4FC5-A181-4A5684060DA8}" type="presParOf" srcId="{20D31662-734C-4761-A5B6-68C51FCA69E7}" destId="{82B54DD2-4AA7-4F11-94A4-9DD9D7BABF74}" srcOrd="3" destOrd="0" presId="urn:microsoft.com/office/officeart/2017/3/layout/DropPinTimeline"/>
    <dgm:cxn modelId="{2E228A42-FC6F-4F5E-94F5-528ACECECA30}" type="presParOf" srcId="{20D31662-734C-4761-A5B6-68C51FCA69E7}" destId="{B71A846B-A183-4009-9341-17348350307A}" srcOrd="4" destOrd="0" presId="urn:microsoft.com/office/officeart/2017/3/layout/DropPinTimeline"/>
    <dgm:cxn modelId="{68C5FB64-7EB3-452A-A6B2-1B2CD85EC18F}" type="presParOf" srcId="{20D31662-734C-4761-A5B6-68C51FCA69E7}" destId="{780B0E51-2B7B-4F71-8EA6-42FEA6BFD0C5}" srcOrd="5" destOrd="0" presId="urn:microsoft.com/office/officeart/2017/3/layout/DropPinTimeline"/>
    <dgm:cxn modelId="{8017B4A1-DC6D-4C25-8CDE-B30AE6EA77CE}" type="presParOf" srcId="{D53483CF-162A-4103-B3D8-65A409537D8D}" destId="{19156B65-ECFA-41CE-A57D-0ED01F2A74F1}" srcOrd="3" destOrd="0" presId="urn:microsoft.com/office/officeart/2017/3/layout/DropPinTimeline"/>
    <dgm:cxn modelId="{7EF9A719-B8CA-4143-9C85-4AEBA8437202}" type="presParOf" srcId="{D53483CF-162A-4103-B3D8-65A409537D8D}" destId="{9B60A9E8-363D-428D-B5CA-C5D8658B378F}" srcOrd="4" destOrd="0" presId="urn:microsoft.com/office/officeart/2017/3/layout/DropPinTimeline"/>
    <dgm:cxn modelId="{86012C4C-AAFE-4C15-BFCC-DA1A84402856}" type="presParOf" srcId="{9B60A9E8-363D-428D-B5CA-C5D8658B378F}" destId="{36BE0B97-39F3-4827-B2B2-5A824FB51610}" srcOrd="0" destOrd="0" presId="urn:microsoft.com/office/officeart/2017/3/layout/DropPinTimeline"/>
    <dgm:cxn modelId="{401034B7-1BA6-49AE-8958-B0876935893B}" type="presParOf" srcId="{9B60A9E8-363D-428D-B5CA-C5D8658B378F}" destId="{40E26278-9334-4939-A778-969D4200D719}" srcOrd="1" destOrd="0" presId="urn:microsoft.com/office/officeart/2017/3/layout/DropPinTimeline"/>
    <dgm:cxn modelId="{19BE5669-3F2A-4755-B693-B4B92C4A7DFD}" type="presParOf" srcId="{40E26278-9334-4939-A778-969D4200D719}" destId="{CE997030-1591-4456-ACB4-ADDB52887EE5}" srcOrd="0" destOrd="0" presId="urn:microsoft.com/office/officeart/2017/3/layout/DropPinTimeline"/>
    <dgm:cxn modelId="{0184A9AE-8D56-456C-84D7-7A68D9D0452F}" type="presParOf" srcId="{40E26278-9334-4939-A778-969D4200D719}" destId="{D008B41C-0278-4B1C-9B87-AD210ECDDC17}" srcOrd="1" destOrd="0" presId="urn:microsoft.com/office/officeart/2017/3/layout/DropPinTimeline"/>
    <dgm:cxn modelId="{D2FD1C0E-A3D9-49D6-B957-BF860AB433DD}" type="presParOf" srcId="{9B60A9E8-363D-428D-B5CA-C5D8658B378F}" destId="{5CF34629-C061-43E2-BC55-FC5239443A81}" srcOrd="2" destOrd="0" presId="urn:microsoft.com/office/officeart/2017/3/layout/DropPinTimeline"/>
    <dgm:cxn modelId="{BDC3989F-E54B-4A70-B2A1-33662F0F7538}" type="presParOf" srcId="{9B60A9E8-363D-428D-B5CA-C5D8658B378F}" destId="{79729839-385C-489E-9661-624D72080926}" srcOrd="3" destOrd="0" presId="urn:microsoft.com/office/officeart/2017/3/layout/DropPinTimeline"/>
    <dgm:cxn modelId="{DCAC3D07-E1F0-4DB0-8C09-6E6201EF21F7}" type="presParOf" srcId="{9B60A9E8-363D-428D-B5CA-C5D8658B378F}" destId="{52280603-14D9-4310-AE69-91A38DFA34F1}" srcOrd="4" destOrd="0" presId="urn:microsoft.com/office/officeart/2017/3/layout/DropPinTimeline"/>
    <dgm:cxn modelId="{BFF3B5A4-FE4F-408C-A63C-8D43C50BEC46}" type="presParOf" srcId="{9B60A9E8-363D-428D-B5CA-C5D8658B378F}" destId="{73044A64-E5A3-47E3-84E8-DC5E20DBD6E4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15F194-0AFB-4B3A-8DFF-A544865C333D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4CB8FF-5507-470E-A342-2EBA4DCE24B1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err="1">
              <a:latin typeface="Arial"/>
            </a:rPr>
            <a:t>Mini-mundo</a:t>
          </a:r>
          <a:endParaRPr lang="pt-BR"/>
        </a:p>
      </dgm:t>
    </dgm:pt>
    <dgm:pt modelId="{9E7DA3B6-E223-4B81-A126-5A72C428FC38}" type="parTrans" cxnId="{25B1CB2F-4A8C-42EB-9A4C-CD97F9633ABC}">
      <dgm:prSet/>
      <dgm:spPr/>
      <dgm:t>
        <a:bodyPr/>
        <a:lstStyle/>
        <a:p>
          <a:endParaRPr lang="pt-BR"/>
        </a:p>
      </dgm:t>
    </dgm:pt>
    <dgm:pt modelId="{E1256B84-83AB-4999-B890-A46C17AB5CBF}" type="sibTrans" cxnId="{25B1CB2F-4A8C-42EB-9A4C-CD97F9633ABC}">
      <dgm:prSet/>
      <dgm:spPr/>
      <dgm:t>
        <a:bodyPr/>
        <a:lstStyle/>
        <a:p>
          <a:endParaRPr lang="pt-BR"/>
        </a:p>
      </dgm:t>
    </dgm:pt>
    <dgm:pt modelId="{BD1A1F32-045C-4346-84B3-C9577DD41561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Delimitando o contexto dos dados</a:t>
          </a:r>
          <a:endParaRPr lang="pt-BR"/>
        </a:p>
      </dgm:t>
    </dgm:pt>
    <dgm:pt modelId="{53D4E612-7DDF-451E-8BA1-2D3C8678B163}" type="parTrans" cxnId="{85E8F1B0-0AD0-4274-9113-E19B7EC1C98B}">
      <dgm:prSet/>
      <dgm:spPr/>
      <dgm:t>
        <a:bodyPr/>
        <a:lstStyle/>
        <a:p>
          <a:endParaRPr lang="pt-BR"/>
        </a:p>
      </dgm:t>
    </dgm:pt>
    <dgm:pt modelId="{09D2C9F8-473A-47F2-8342-ED3D626652BD}" type="sibTrans" cxnId="{85E8F1B0-0AD0-4274-9113-E19B7EC1C98B}">
      <dgm:prSet/>
      <dgm:spPr/>
      <dgm:t>
        <a:bodyPr/>
        <a:lstStyle/>
        <a:p>
          <a:endParaRPr lang="pt-BR"/>
        </a:p>
      </dgm:t>
    </dgm:pt>
    <dgm:pt modelId="{0B1293CE-7750-4948-A6E0-98223A113C9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Alto nível</a:t>
          </a:r>
          <a:endParaRPr lang="pt-BR"/>
        </a:p>
      </dgm:t>
    </dgm:pt>
    <dgm:pt modelId="{2F4FD383-4E07-4608-BC09-4E06DB529E1E}" type="parTrans" cxnId="{B59BD646-F276-4036-A435-F3196E0CDEF9}">
      <dgm:prSet/>
      <dgm:spPr/>
      <dgm:t>
        <a:bodyPr/>
        <a:lstStyle/>
        <a:p>
          <a:endParaRPr lang="pt-BR"/>
        </a:p>
      </dgm:t>
    </dgm:pt>
    <dgm:pt modelId="{A96C14E8-3CFA-4F04-9192-8B26D37762D7}" type="sibTrans" cxnId="{B59BD646-F276-4036-A435-F3196E0CDEF9}">
      <dgm:prSet/>
      <dgm:spPr/>
      <dgm:t>
        <a:bodyPr/>
        <a:lstStyle/>
        <a:p>
          <a:endParaRPr lang="pt-BR"/>
        </a:p>
      </dgm:t>
    </dgm:pt>
    <dgm:pt modelId="{AF35FA10-E320-4057-9C3E-70FD58A0F94A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Requisitos para criação do modelo</a:t>
          </a:r>
          <a:endParaRPr lang="pt-BR"/>
        </a:p>
      </dgm:t>
    </dgm:pt>
    <dgm:pt modelId="{7D60ECE2-FF62-4236-9F44-58077F3BF4A8}" type="parTrans" cxnId="{6B29FCDC-54C9-499B-A203-682869DA76F6}">
      <dgm:prSet/>
      <dgm:spPr/>
      <dgm:t>
        <a:bodyPr/>
        <a:lstStyle/>
        <a:p>
          <a:endParaRPr lang="pt-BR"/>
        </a:p>
      </dgm:t>
    </dgm:pt>
    <dgm:pt modelId="{9D9B932D-8ED0-4731-8509-2FD54AF72799}" type="sibTrans" cxnId="{6B29FCDC-54C9-499B-A203-682869DA76F6}">
      <dgm:prSet/>
      <dgm:spPr/>
      <dgm:t>
        <a:bodyPr/>
        <a:lstStyle/>
        <a:p>
          <a:endParaRPr lang="pt-BR"/>
        </a:p>
      </dgm:t>
    </dgm:pt>
    <dgm:pt modelId="{98C036D0-6246-4947-B9B3-AC8ED1A85AEB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Esquema</a:t>
          </a:r>
          <a:endParaRPr lang="pt-BR"/>
        </a:p>
      </dgm:t>
    </dgm:pt>
    <dgm:pt modelId="{FC899969-BBB6-48A3-94CF-09D5AC49B7DB}" type="parTrans" cxnId="{BD5D4D1B-ACA6-4AF6-90BB-6F4986093BC2}">
      <dgm:prSet/>
      <dgm:spPr/>
      <dgm:t>
        <a:bodyPr/>
        <a:lstStyle/>
        <a:p>
          <a:endParaRPr lang="pt-BR"/>
        </a:p>
      </dgm:t>
    </dgm:pt>
    <dgm:pt modelId="{18978CA7-920F-40DF-92A2-87AF45D5484A}" type="sibTrans" cxnId="{BD5D4D1B-ACA6-4AF6-90BB-6F4986093BC2}">
      <dgm:prSet/>
      <dgm:spPr/>
      <dgm:t>
        <a:bodyPr/>
        <a:lstStyle/>
        <a:p>
          <a:endParaRPr lang="pt-BR"/>
        </a:p>
      </dgm:t>
    </dgm:pt>
    <dgm:pt modelId="{0546D853-EB68-49AE-B192-27B008DF5C91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Definindo estrutura relacional</a:t>
          </a:r>
          <a:endParaRPr lang="pt-BR"/>
        </a:p>
      </dgm:t>
    </dgm:pt>
    <dgm:pt modelId="{CAC76AC1-7F85-4B6B-8359-6958824CC898}" type="parTrans" cxnId="{C4331A7D-A2A4-445A-B8E9-111999B3BB63}">
      <dgm:prSet/>
      <dgm:spPr/>
      <dgm:t>
        <a:bodyPr/>
        <a:lstStyle/>
        <a:p>
          <a:endParaRPr lang="pt-BR"/>
        </a:p>
      </dgm:t>
    </dgm:pt>
    <dgm:pt modelId="{E61CFF1C-AACE-40D1-8958-F8F528535CEB}" type="sibTrans" cxnId="{C4331A7D-A2A4-445A-B8E9-111999B3BB63}">
      <dgm:prSet/>
      <dgm:spPr/>
      <dgm:t>
        <a:bodyPr/>
        <a:lstStyle/>
        <a:p>
          <a:endParaRPr lang="pt-BR"/>
        </a:p>
      </dgm:t>
    </dgm:pt>
    <dgm:pt modelId="{2EE99571-3593-4B05-92BC-44E06290A232}">
      <dgm:prSet phldr="0"/>
      <dgm:spPr/>
      <dgm:t>
        <a:bodyPr/>
        <a:lstStyle/>
        <a:p>
          <a:pPr rtl="0"/>
          <a:r>
            <a:rPr lang="pt-BR">
              <a:latin typeface="Arial"/>
            </a:rPr>
            <a:t> SGBD</a:t>
          </a:r>
        </a:p>
      </dgm:t>
    </dgm:pt>
    <dgm:pt modelId="{4FF1604F-4119-48C0-ABBE-19A7D6E9A746}" type="parTrans" cxnId="{E0899C1D-4C7C-4F93-A484-6AD1163DF084}">
      <dgm:prSet/>
      <dgm:spPr/>
    </dgm:pt>
    <dgm:pt modelId="{1F4EF9BA-0ED0-4297-A765-7CCB786332F7}" type="sibTrans" cxnId="{E0899C1D-4C7C-4F93-A484-6AD1163DF084}">
      <dgm:prSet/>
      <dgm:spPr/>
    </dgm:pt>
    <dgm:pt modelId="{359B7CED-D48D-4C86-ABFD-04B6C69E49FC}">
      <dgm:prSet phldr="0"/>
      <dgm:spPr/>
      <dgm:t>
        <a:bodyPr/>
        <a:lstStyle/>
        <a:p>
          <a:pPr rtl="0"/>
          <a:r>
            <a:rPr lang="pt-BR">
              <a:latin typeface="Arial"/>
            </a:rPr>
            <a:t>Implementando -  criando o DB.</a:t>
          </a:r>
        </a:p>
      </dgm:t>
    </dgm:pt>
    <dgm:pt modelId="{12EB66D3-5338-420D-8B6B-3FAEBBF069A1}" type="parTrans" cxnId="{93D253F5-D110-4A56-B1E0-554125287061}">
      <dgm:prSet/>
      <dgm:spPr/>
    </dgm:pt>
    <dgm:pt modelId="{35E3A38F-6178-4198-AE3A-043113B912FD}" type="sibTrans" cxnId="{93D253F5-D110-4A56-B1E0-554125287061}">
      <dgm:prSet/>
      <dgm:spPr/>
    </dgm:pt>
    <dgm:pt modelId="{2009CE87-5A5E-4BFE-A6B1-0E72B290B74F}" type="pres">
      <dgm:prSet presAssocID="{3E15F194-0AFB-4B3A-8DFF-A544865C333D}" presName="Name0" presStyleCnt="0">
        <dgm:presLayoutVars>
          <dgm:dir/>
          <dgm:animLvl val="lvl"/>
          <dgm:resizeHandles val="exact"/>
        </dgm:presLayoutVars>
      </dgm:prSet>
      <dgm:spPr/>
    </dgm:pt>
    <dgm:pt modelId="{BA8D36E5-705B-4C55-AB98-6267A4F1F4FA}" type="pres">
      <dgm:prSet presAssocID="{3E15F194-0AFB-4B3A-8DFF-A544865C333D}" presName="tSp" presStyleCnt="0"/>
      <dgm:spPr/>
    </dgm:pt>
    <dgm:pt modelId="{1B2FADB5-F658-4F93-8AEF-93B39E95BB09}" type="pres">
      <dgm:prSet presAssocID="{3E15F194-0AFB-4B3A-8DFF-A544865C333D}" presName="bSp" presStyleCnt="0"/>
      <dgm:spPr/>
    </dgm:pt>
    <dgm:pt modelId="{40A89958-2386-4700-88FD-37BDB2C6C994}" type="pres">
      <dgm:prSet presAssocID="{3E15F194-0AFB-4B3A-8DFF-A544865C333D}" presName="process" presStyleCnt="0"/>
      <dgm:spPr/>
    </dgm:pt>
    <dgm:pt modelId="{2CB4D923-9E03-4C20-9051-71C8888F039E}" type="pres">
      <dgm:prSet presAssocID="{E54CB8FF-5507-470E-A342-2EBA4DCE24B1}" presName="composite1" presStyleCnt="0"/>
      <dgm:spPr/>
    </dgm:pt>
    <dgm:pt modelId="{38EB292C-F364-4C46-87AC-9F52344B5ECB}" type="pres">
      <dgm:prSet presAssocID="{E54CB8FF-5507-470E-A342-2EBA4DCE24B1}" presName="dummyNode1" presStyleLbl="node1" presStyleIdx="0" presStyleCnt="4"/>
      <dgm:spPr/>
    </dgm:pt>
    <dgm:pt modelId="{CFBAA108-4A57-4247-A978-FA5C3675FE6A}" type="pres">
      <dgm:prSet presAssocID="{E54CB8FF-5507-470E-A342-2EBA4DCE24B1}" presName="childNode1" presStyleLbl="bgAcc1" presStyleIdx="0" presStyleCnt="4">
        <dgm:presLayoutVars>
          <dgm:bulletEnabled val="1"/>
        </dgm:presLayoutVars>
      </dgm:prSet>
      <dgm:spPr/>
    </dgm:pt>
    <dgm:pt modelId="{3F16B963-7B1A-44E3-9E97-BEF07E871382}" type="pres">
      <dgm:prSet presAssocID="{E54CB8FF-5507-470E-A342-2EBA4DCE24B1}" presName="childNode1tx" presStyleLbl="bgAcc1" presStyleIdx="0" presStyleCnt="4">
        <dgm:presLayoutVars>
          <dgm:bulletEnabled val="1"/>
        </dgm:presLayoutVars>
      </dgm:prSet>
      <dgm:spPr/>
    </dgm:pt>
    <dgm:pt modelId="{425F8B16-CEF0-4A50-9950-3A401519A8B6}" type="pres">
      <dgm:prSet presAssocID="{E54CB8FF-5507-470E-A342-2EBA4DCE24B1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DFADD1B5-1FE7-49E7-BC32-D51E9C1B8B0C}" type="pres">
      <dgm:prSet presAssocID="{E54CB8FF-5507-470E-A342-2EBA4DCE24B1}" presName="connSite1" presStyleCnt="0"/>
      <dgm:spPr/>
    </dgm:pt>
    <dgm:pt modelId="{56B6F40C-E7D4-46D9-AE00-55A5546C9F1B}" type="pres">
      <dgm:prSet presAssocID="{E1256B84-83AB-4999-B890-A46C17AB5CBF}" presName="Name9" presStyleLbl="sibTrans2D1" presStyleIdx="0" presStyleCnt="3"/>
      <dgm:spPr/>
    </dgm:pt>
    <dgm:pt modelId="{4BCFAF5D-BB84-4D36-93C5-4F5B85AD8F7D}" type="pres">
      <dgm:prSet presAssocID="{0B1293CE-7750-4948-A6E0-98223A113C95}" presName="composite2" presStyleCnt="0"/>
      <dgm:spPr/>
    </dgm:pt>
    <dgm:pt modelId="{EEAA9B38-394F-44CC-9C0C-84C96D2765BB}" type="pres">
      <dgm:prSet presAssocID="{0B1293CE-7750-4948-A6E0-98223A113C95}" presName="dummyNode2" presStyleLbl="node1" presStyleIdx="0" presStyleCnt="4"/>
      <dgm:spPr/>
    </dgm:pt>
    <dgm:pt modelId="{16CDAEAD-A322-4A65-BA33-A2D7B18EF6BE}" type="pres">
      <dgm:prSet presAssocID="{0B1293CE-7750-4948-A6E0-98223A113C95}" presName="childNode2" presStyleLbl="bgAcc1" presStyleIdx="1" presStyleCnt="4">
        <dgm:presLayoutVars>
          <dgm:bulletEnabled val="1"/>
        </dgm:presLayoutVars>
      </dgm:prSet>
      <dgm:spPr/>
    </dgm:pt>
    <dgm:pt modelId="{C6C010AA-C1E5-4A26-8F81-438A53D18324}" type="pres">
      <dgm:prSet presAssocID="{0B1293CE-7750-4948-A6E0-98223A113C95}" presName="childNode2tx" presStyleLbl="bgAcc1" presStyleIdx="1" presStyleCnt="4">
        <dgm:presLayoutVars>
          <dgm:bulletEnabled val="1"/>
        </dgm:presLayoutVars>
      </dgm:prSet>
      <dgm:spPr/>
    </dgm:pt>
    <dgm:pt modelId="{2DB1A9FB-A4B6-4EB5-9138-368167952120}" type="pres">
      <dgm:prSet presAssocID="{0B1293CE-7750-4948-A6E0-98223A113C95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46D80B32-E458-4BBC-A121-303F0FB94514}" type="pres">
      <dgm:prSet presAssocID="{0B1293CE-7750-4948-A6E0-98223A113C95}" presName="connSite2" presStyleCnt="0"/>
      <dgm:spPr/>
    </dgm:pt>
    <dgm:pt modelId="{61F54042-6EBB-4017-BF39-EA1DFB27A06C}" type="pres">
      <dgm:prSet presAssocID="{A96C14E8-3CFA-4F04-9192-8B26D37762D7}" presName="Name18" presStyleLbl="sibTrans2D1" presStyleIdx="1" presStyleCnt="3"/>
      <dgm:spPr/>
    </dgm:pt>
    <dgm:pt modelId="{B557CF63-0C16-4F94-A74A-1ED64ED73019}" type="pres">
      <dgm:prSet presAssocID="{98C036D0-6246-4947-B9B3-AC8ED1A85AEB}" presName="composite1" presStyleCnt="0"/>
      <dgm:spPr/>
    </dgm:pt>
    <dgm:pt modelId="{1E1D1F51-6F6D-4B5B-9599-6E23E47B5E6F}" type="pres">
      <dgm:prSet presAssocID="{98C036D0-6246-4947-B9B3-AC8ED1A85AEB}" presName="dummyNode1" presStyleLbl="node1" presStyleIdx="1" presStyleCnt="4"/>
      <dgm:spPr/>
    </dgm:pt>
    <dgm:pt modelId="{587E7348-A3CB-451B-874C-1DE174BFFB31}" type="pres">
      <dgm:prSet presAssocID="{98C036D0-6246-4947-B9B3-AC8ED1A85AEB}" presName="childNode1" presStyleLbl="bgAcc1" presStyleIdx="2" presStyleCnt="4">
        <dgm:presLayoutVars>
          <dgm:bulletEnabled val="1"/>
        </dgm:presLayoutVars>
      </dgm:prSet>
      <dgm:spPr/>
    </dgm:pt>
    <dgm:pt modelId="{ECEC518C-E6BB-4CE4-AB12-D23F014385CB}" type="pres">
      <dgm:prSet presAssocID="{98C036D0-6246-4947-B9B3-AC8ED1A85AEB}" presName="childNode1tx" presStyleLbl="bgAcc1" presStyleIdx="2" presStyleCnt="4">
        <dgm:presLayoutVars>
          <dgm:bulletEnabled val="1"/>
        </dgm:presLayoutVars>
      </dgm:prSet>
      <dgm:spPr/>
    </dgm:pt>
    <dgm:pt modelId="{39EF6550-BD92-4F24-9039-8926E8497C48}" type="pres">
      <dgm:prSet presAssocID="{98C036D0-6246-4947-B9B3-AC8ED1A85AEB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22B4D240-4DFA-4A58-9876-D15648181AB7}" type="pres">
      <dgm:prSet presAssocID="{98C036D0-6246-4947-B9B3-AC8ED1A85AEB}" presName="connSite1" presStyleCnt="0"/>
      <dgm:spPr/>
    </dgm:pt>
    <dgm:pt modelId="{180C0A62-69DB-4AFC-9EDD-269CBF867F1E}" type="pres">
      <dgm:prSet presAssocID="{18978CA7-920F-40DF-92A2-87AF45D5484A}" presName="Name9" presStyleLbl="sibTrans2D1" presStyleIdx="2" presStyleCnt="3"/>
      <dgm:spPr/>
    </dgm:pt>
    <dgm:pt modelId="{BD9780CD-BF1B-4660-83EE-7DA7C4600CDE}" type="pres">
      <dgm:prSet presAssocID="{2EE99571-3593-4B05-92BC-44E06290A232}" presName="composite2" presStyleCnt="0"/>
      <dgm:spPr/>
    </dgm:pt>
    <dgm:pt modelId="{FA810217-D278-45AC-9F36-3C1DF48051AC}" type="pres">
      <dgm:prSet presAssocID="{2EE99571-3593-4B05-92BC-44E06290A232}" presName="dummyNode2" presStyleLbl="node1" presStyleIdx="2" presStyleCnt="4"/>
      <dgm:spPr/>
    </dgm:pt>
    <dgm:pt modelId="{1B2065F6-AB48-4A60-B1D5-A4CF732B9D3E}" type="pres">
      <dgm:prSet presAssocID="{2EE99571-3593-4B05-92BC-44E06290A232}" presName="childNode2" presStyleLbl="bgAcc1" presStyleIdx="3" presStyleCnt="4">
        <dgm:presLayoutVars>
          <dgm:bulletEnabled val="1"/>
        </dgm:presLayoutVars>
      </dgm:prSet>
      <dgm:spPr/>
    </dgm:pt>
    <dgm:pt modelId="{28F54719-F336-4566-822D-0C10500256F8}" type="pres">
      <dgm:prSet presAssocID="{2EE99571-3593-4B05-92BC-44E06290A232}" presName="childNode2tx" presStyleLbl="bgAcc1" presStyleIdx="3" presStyleCnt="4">
        <dgm:presLayoutVars>
          <dgm:bulletEnabled val="1"/>
        </dgm:presLayoutVars>
      </dgm:prSet>
      <dgm:spPr/>
    </dgm:pt>
    <dgm:pt modelId="{64D903CD-3889-404C-B34E-5CD9E6009B2B}" type="pres">
      <dgm:prSet presAssocID="{2EE99571-3593-4B05-92BC-44E06290A232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24B248A-E78E-460C-BCEC-C73F71B906CE}" type="pres">
      <dgm:prSet presAssocID="{2EE99571-3593-4B05-92BC-44E06290A232}" presName="connSite2" presStyleCnt="0"/>
      <dgm:spPr/>
    </dgm:pt>
  </dgm:ptLst>
  <dgm:cxnLst>
    <dgm:cxn modelId="{17107F13-496A-48D5-A7C0-F0B45C93DA05}" type="presOf" srcId="{3E15F194-0AFB-4B3A-8DFF-A544865C333D}" destId="{2009CE87-5A5E-4BFE-A6B1-0E72B290B74F}" srcOrd="0" destOrd="0" presId="urn:microsoft.com/office/officeart/2005/8/layout/hProcess4"/>
    <dgm:cxn modelId="{BD5D4D1B-ACA6-4AF6-90BB-6F4986093BC2}" srcId="{3E15F194-0AFB-4B3A-8DFF-A544865C333D}" destId="{98C036D0-6246-4947-B9B3-AC8ED1A85AEB}" srcOrd="2" destOrd="0" parTransId="{FC899969-BBB6-48A3-94CF-09D5AC49B7DB}" sibTransId="{18978CA7-920F-40DF-92A2-87AF45D5484A}"/>
    <dgm:cxn modelId="{E0899C1D-4C7C-4F93-A484-6AD1163DF084}" srcId="{3E15F194-0AFB-4B3A-8DFF-A544865C333D}" destId="{2EE99571-3593-4B05-92BC-44E06290A232}" srcOrd="3" destOrd="0" parTransId="{4FF1604F-4119-48C0-ABBE-19A7D6E9A746}" sibTransId="{1F4EF9BA-0ED0-4297-A765-7CCB786332F7}"/>
    <dgm:cxn modelId="{A69A0F2E-BB7F-4D65-996C-E5349C4735D8}" type="presOf" srcId="{A96C14E8-3CFA-4F04-9192-8B26D37762D7}" destId="{61F54042-6EBB-4017-BF39-EA1DFB27A06C}" srcOrd="0" destOrd="0" presId="urn:microsoft.com/office/officeart/2005/8/layout/hProcess4"/>
    <dgm:cxn modelId="{25B1CB2F-4A8C-42EB-9A4C-CD97F9633ABC}" srcId="{3E15F194-0AFB-4B3A-8DFF-A544865C333D}" destId="{E54CB8FF-5507-470E-A342-2EBA4DCE24B1}" srcOrd="0" destOrd="0" parTransId="{9E7DA3B6-E223-4B81-A126-5A72C428FC38}" sibTransId="{E1256B84-83AB-4999-B890-A46C17AB5CBF}"/>
    <dgm:cxn modelId="{B59BD646-F276-4036-A435-F3196E0CDEF9}" srcId="{3E15F194-0AFB-4B3A-8DFF-A544865C333D}" destId="{0B1293CE-7750-4948-A6E0-98223A113C95}" srcOrd="1" destOrd="0" parTransId="{2F4FD383-4E07-4608-BC09-4E06DB529E1E}" sibTransId="{A96C14E8-3CFA-4F04-9192-8B26D37762D7}"/>
    <dgm:cxn modelId="{1A223E49-6480-4ACD-B8B9-8961ABD2D28C}" type="presOf" srcId="{0546D853-EB68-49AE-B192-27B008DF5C91}" destId="{587E7348-A3CB-451B-874C-1DE174BFFB31}" srcOrd="0" destOrd="0" presId="urn:microsoft.com/office/officeart/2005/8/layout/hProcess4"/>
    <dgm:cxn modelId="{E988924A-AD92-432D-B968-5E87F757BB53}" type="presOf" srcId="{0546D853-EB68-49AE-B192-27B008DF5C91}" destId="{ECEC518C-E6BB-4CE4-AB12-D23F014385CB}" srcOrd="1" destOrd="0" presId="urn:microsoft.com/office/officeart/2005/8/layout/hProcess4"/>
    <dgm:cxn modelId="{468A5C74-A91F-409B-8F69-388454101399}" type="presOf" srcId="{E54CB8FF-5507-470E-A342-2EBA4DCE24B1}" destId="{425F8B16-CEF0-4A50-9950-3A401519A8B6}" srcOrd="0" destOrd="0" presId="urn:microsoft.com/office/officeart/2005/8/layout/hProcess4"/>
    <dgm:cxn modelId="{C4331A7D-A2A4-445A-B8E9-111999B3BB63}" srcId="{98C036D0-6246-4947-B9B3-AC8ED1A85AEB}" destId="{0546D853-EB68-49AE-B192-27B008DF5C91}" srcOrd="0" destOrd="0" parTransId="{CAC76AC1-7F85-4B6B-8359-6958824CC898}" sibTransId="{E61CFF1C-AACE-40D1-8958-F8F528535CEB}"/>
    <dgm:cxn modelId="{DE8E8E88-B28C-4808-B0B8-04ECCF45816F}" type="presOf" srcId="{AF35FA10-E320-4057-9C3E-70FD58A0F94A}" destId="{C6C010AA-C1E5-4A26-8F81-438A53D18324}" srcOrd="1" destOrd="0" presId="urn:microsoft.com/office/officeart/2005/8/layout/hProcess4"/>
    <dgm:cxn modelId="{BA7AD5A4-D94F-4552-A508-CAB0B67981F4}" type="presOf" srcId="{0B1293CE-7750-4948-A6E0-98223A113C95}" destId="{2DB1A9FB-A4B6-4EB5-9138-368167952120}" srcOrd="0" destOrd="0" presId="urn:microsoft.com/office/officeart/2005/8/layout/hProcess4"/>
    <dgm:cxn modelId="{492BB1A6-F019-4A28-B112-B6E536A64D14}" type="presOf" srcId="{BD1A1F32-045C-4346-84B3-C9577DD41561}" destId="{3F16B963-7B1A-44E3-9E97-BEF07E871382}" srcOrd="1" destOrd="0" presId="urn:microsoft.com/office/officeart/2005/8/layout/hProcess4"/>
    <dgm:cxn modelId="{85E8F1B0-0AD0-4274-9113-E19B7EC1C98B}" srcId="{E54CB8FF-5507-470E-A342-2EBA4DCE24B1}" destId="{BD1A1F32-045C-4346-84B3-C9577DD41561}" srcOrd="0" destOrd="0" parTransId="{53D4E612-7DDF-451E-8BA1-2D3C8678B163}" sibTransId="{09D2C9F8-473A-47F2-8342-ED3D626652BD}"/>
    <dgm:cxn modelId="{83DCD9B6-933D-441E-9A40-A9A866164850}" type="presOf" srcId="{18978CA7-920F-40DF-92A2-87AF45D5484A}" destId="{180C0A62-69DB-4AFC-9EDD-269CBF867F1E}" srcOrd="0" destOrd="0" presId="urn:microsoft.com/office/officeart/2005/8/layout/hProcess4"/>
    <dgm:cxn modelId="{D894A7BB-8E2E-44F0-A97C-1C3EC23E9BCB}" type="presOf" srcId="{E1256B84-83AB-4999-B890-A46C17AB5CBF}" destId="{56B6F40C-E7D4-46D9-AE00-55A5546C9F1B}" srcOrd="0" destOrd="0" presId="urn:microsoft.com/office/officeart/2005/8/layout/hProcess4"/>
    <dgm:cxn modelId="{063867DC-B686-44EC-8560-8218CE0540D6}" type="presOf" srcId="{2EE99571-3593-4B05-92BC-44E06290A232}" destId="{64D903CD-3889-404C-B34E-5CD9E6009B2B}" srcOrd="0" destOrd="0" presId="urn:microsoft.com/office/officeart/2005/8/layout/hProcess4"/>
    <dgm:cxn modelId="{6B29FCDC-54C9-499B-A203-682869DA76F6}" srcId="{0B1293CE-7750-4948-A6E0-98223A113C95}" destId="{AF35FA10-E320-4057-9C3E-70FD58A0F94A}" srcOrd="0" destOrd="0" parTransId="{7D60ECE2-FF62-4236-9F44-58077F3BF4A8}" sibTransId="{9D9B932D-8ED0-4731-8509-2FD54AF72799}"/>
    <dgm:cxn modelId="{AA3B0CED-C514-4576-ADC2-1E505A7532B6}" type="presOf" srcId="{359B7CED-D48D-4C86-ABFD-04B6C69E49FC}" destId="{28F54719-F336-4566-822D-0C10500256F8}" srcOrd="1" destOrd="0" presId="urn:microsoft.com/office/officeart/2005/8/layout/hProcess4"/>
    <dgm:cxn modelId="{4A4608F2-666F-44DC-AA52-E87A8819ADD7}" type="presOf" srcId="{98C036D0-6246-4947-B9B3-AC8ED1A85AEB}" destId="{39EF6550-BD92-4F24-9039-8926E8497C48}" srcOrd="0" destOrd="0" presId="urn:microsoft.com/office/officeart/2005/8/layout/hProcess4"/>
    <dgm:cxn modelId="{93D253F5-D110-4A56-B1E0-554125287061}" srcId="{2EE99571-3593-4B05-92BC-44E06290A232}" destId="{359B7CED-D48D-4C86-ABFD-04B6C69E49FC}" srcOrd="0" destOrd="0" parTransId="{12EB66D3-5338-420D-8B6B-3FAEBBF069A1}" sibTransId="{35E3A38F-6178-4198-AE3A-043113B912FD}"/>
    <dgm:cxn modelId="{450715FB-C73F-4A72-ADA3-D2B5A2213D87}" type="presOf" srcId="{359B7CED-D48D-4C86-ABFD-04B6C69E49FC}" destId="{1B2065F6-AB48-4A60-B1D5-A4CF732B9D3E}" srcOrd="0" destOrd="0" presId="urn:microsoft.com/office/officeart/2005/8/layout/hProcess4"/>
    <dgm:cxn modelId="{FD902DFB-5CC6-4525-9458-27DA04BD1B03}" type="presOf" srcId="{AF35FA10-E320-4057-9C3E-70FD58A0F94A}" destId="{16CDAEAD-A322-4A65-BA33-A2D7B18EF6BE}" srcOrd="0" destOrd="0" presId="urn:microsoft.com/office/officeart/2005/8/layout/hProcess4"/>
    <dgm:cxn modelId="{022B33FD-E5FE-4B6C-B695-A19F989662FF}" type="presOf" srcId="{BD1A1F32-045C-4346-84B3-C9577DD41561}" destId="{CFBAA108-4A57-4247-A978-FA5C3675FE6A}" srcOrd="0" destOrd="0" presId="urn:microsoft.com/office/officeart/2005/8/layout/hProcess4"/>
    <dgm:cxn modelId="{72D99042-D678-45AA-8AA7-8D43B930CBC5}" type="presParOf" srcId="{2009CE87-5A5E-4BFE-A6B1-0E72B290B74F}" destId="{BA8D36E5-705B-4C55-AB98-6267A4F1F4FA}" srcOrd="0" destOrd="0" presId="urn:microsoft.com/office/officeart/2005/8/layout/hProcess4"/>
    <dgm:cxn modelId="{4B30A694-B156-44D6-8280-52B4CB0292BF}" type="presParOf" srcId="{2009CE87-5A5E-4BFE-A6B1-0E72B290B74F}" destId="{1B2FADB5-F658-4F93-8AEF-93B39E95BB09}" srcOrd="1" destOrd="0" presId="urn:microsoft.com/office/officeart/2005/8/layout/hProcess4"/>
    <dgm:cxn modelId="{B2AC6781-16C4-4291-B052-039024EEA671}" type="presParOf" srcId="{2009CE87-5A5E-4BFE-A6B1-0E72B290B74F}" destId="{40A89958-2386-4700-88FD-37BDB2C6C994}" srcOrd="2" destOrd="0" presId="urn:microsoft.com/office/officeart/2005/8/layout/hProcess4"/>
    <dgm:cxn modelId="{D85BAAAD-5DF0-4CCA-8D18-B40614C5A908}" type="presParOf" srcId="{40A89958-2386-4700-88FD-37BDB2C6C994}" destId="{2CB4D923-9E03-4C20-9051-71C8888F039E}" srcOrd="0" destOrd="0" presId="urn:microsoft.com/office/officeart/2005/8/layout/hProcess4"/>
    <dgm:cxn modelId="{8BECF68B-A330-48A1-8DB8-9E603E1A3E55}" type="presParOf" srcId="{2CB4D923-9E03-4C20-9051-71C8888F039E}" destId="{38EB292C-F364-4C46-87AC-9F52344B5ECB}" srcOrd="0" destOrd="0" presId="urn:microsoft.com/office/officeart/2005/8/layout/hProcess4"/>
    <dgm:cxn modelId="{FDC44901-4D58-4CC0-8A90-F93F2E0FD54E}" type="presParOf" srcId="{2CB4D923-9E03-4C20-9051-71C8888F039E}" destId="{CFBAA108-4A57-4247-A978-FA5C3675FE6A}" srcOrd="1" destOrd="0" presId="urn:microsoft.com/office/officeart/2005/8/layout/hProcess4"/>
    <dgm:cxn modelId="{44798526-F656-43B6-8AB4-225B77289DE8}" type="presParOf" srcId="{2CB4D923-9E03-4C20-9051-71C8888F039E}" destId="{3F16B963-7B1A-44E3-9E97-BEF07E871382}" srcOrd="2" destOrd="0" presId="urn:microsoft.com/office/officeart/2005/8/layout/hProcess4"/>
    <dgm:cxn modelId="{897F7428-BC62-452C-990D-F34094E44A4B}" type="presParOf" srcId="{2CB4D923-9E03-4C20-9051-71C8888F039E}" destId="{425F8B16-CEF0-4A50-9950-3A401519A8B6}" srcOrd="3" destOrd="0" presId="urn:microsoft.com/office/officeart/2005/8/layout/hProcess4"/>
    <dgm:cxn modelId="{AA3451B4-F9D9-4802-87E7-004CF5D22DA3}" type="presParOf" srcId="{2CB4D923-9E03-4C20-9051-71C8888F039E}" destId="{DFADD1B5-1FE7-49E7-BC32-D51E9C1B8B0C}" srcOrd="4" destOrd="0" presId="urn:microsoft.com/office/officeart/2005/8/layout/hProcess4"/>
    <dgm:cxn modelId="{630E411B-FFAC-45A5-AE16-015E0D76DF78}" type="presParOf" srcId="{40A89958-2386-4700-88FD-37BDB2C6C994}" destId="{56B6F40C-E7D4-46D9-AE00-55A5546C9F1B}" srcOrd="1" destOrd="0" presId="urn:microsoft.com/office/officeart/2005/8/layout/hProcess4"/>
    <dgm:cxn modelId="{500ECA52-FC9C-4E48-B909-55038447D419}" type="presParOf" srcId="{40A89958-2386-4700-88FD-37BDB2C6C994}" destId="{4BCFAF5D-BB84-4D36-93C5-4F5B85AD8F7D}" srcOrd="2" destOrd="0" presId="urn:microsoft.com/office/officeart/2005/8/layout/hProcess4"/>
    <dgm:cxn modelId="{8CDCF20F-2019-4D60-A392-B43935EAE3D3}" type="presParOf" srcId="{4BCFAF5D-BB84-4D36-93C5-4F5B85AD8F7D}" destId="{EEAA9B38-394F-44CC-9C0C-84C96D2765BB}" srcOrd="0" destOrd="0" presId="urn:microsoft.com/office/officeart/2005/8/layout/hProcess4"/>
    <dgm:cxn modelId="{54177B9E-1122-4574-B595-C45EF76F8450}" type="presParOf" srcId="{4BCFAF5D-BB84-4D36-93C5-4F5B85AD8F7D}" destId="{16CDAEAD-A322-4A65-BA33-A2D7B18EF6BE}" srcOrd="1" destOrd="0" presId="urn:microsoft.com/office/officeart/2005/8/layout/hProcess4"/>
    <dgm:cxn modelId="{0958B59F-EFBD-4879-AC54-CFFAFD72C941}" type="presParOf" srcId="{4BCFAF5D-BB84-4D36-93C5-4F5B85AD8F7D}" destId="{C6C010AA-C1E5-4A26-8F81-438A53D18324}" srcOrd="2" destOrd="0" presId="urn:microsoft.com/office/officeart/2005/8/layout/hProcess4"/>
    <dgm:cxn modelId="{03C957F1-CCB4-4E2E-9674-C3B84C3C8B99}" type="presParOf" srcId="{4BCFAF5D-BB84-4D36-93C5-4F5B85AD8F7D}" destId="{2DB1A9FB-A4B6-4EB5-9138-368167952120}" srcOrd="3" destOrd="0" presId="urn:microsoft.com/office/officeart/2005/8/layout/hProcess4"/>
    <dgm:cxn modelId="{97C6668D-828F-4462-AB7D-4AFCD3C6AEA3}" type="presParOf" srcId="{4BCFAF5D-BB84-4D36-93C5-4F5B85AD8F7D}" destId="{46D80B32-E458-4BBC-A121-303F0FB94514}" srcOrd="4" destOrd="0" presId="urn:microsoft.com/office/officeart/2005/8/layout/hProcess4"/>
    <dgm:cxn modelId="{721E348D-9DD5-40CE-87EA-CD3933CE41AD}" type="presParOf" srcId="{40A89958-2386-4700-88FD-37BDB2C6C994}" destId="{61F54042-6EBB-4017-BF39-EA1DFB27A06C}" srcOrd="3" destOrd="0" presId="urn:microsoft.com/office/officeart/2005/8/layout/hProcess4"/>
    <dgm:cxn modelId="{D7023A7D-F650-4E05-9FA7-BF736B801EC8}" type="presParOf" srcId="{40A89958-2386-4700-88FD-37BDB2C6C994}" destId="{B557CF63-0C16-4F94-A74A-1ED64ED73019}" srcOrd="4" destOrd="0" presId="urn:microsoft.com/office/officeart/2005/8/layout/hProcess4"/>
    <dgm:cxn modelId="{23A92496-243B-4102-90FF-8EC7916DE77A}" type="presParOf" srcId="{B557CF63-0C16-4F94-A74A-1ED64ED73019}" destId="{1E1D1F51-6F6D-4B5B-9599-6E23E47B5E6F}" srcOrd="0" destOrd="0" presId="urn:microsoft.com/office/officeart/2005/8/layout/hProcess4"/>
    <dgm:cxn modelId="{469132DC-2A5E-4598-AE12-19F147EF4434}" type="presParOf" srcId="{B557CF63-0C16-4F94-A74A-1ED64ED73019}" destId="{587E7348-A3CB-451B-874C-1DE174BFFB31}" srcOrd="1" destOrd="0" presId="urn:microsoft.com/office/officeart/2005/8/layout/hProcess4"/>
    <dgm:cxn modelId="{69D56C6C-7677-4F46-A300-EB63D6196AC7}" type="presParOf" srcId="{B557CF63-0C16-4F94-A74A-1ED64ED73019}" destId="{ECEC518C-E6BB-4CE4-AB12-D23F014385CB}" srcOrd="2" destOrd="0" presId="urn:microsoft.com/office/officeart/2005/8/layout/hProcess4"/>
    <dgm:cxn modelId="{D6390426-E700-4B51-B1FB-AFD9EFAD7EC4}" type="presParOf" srcId="{B557CF63-0C16-4F94-A74A-1ED64ED73019}" destId="{39EF6550-BD92-4F24-9039-8926E8497C48}" srcOrd="3" destOrd="0" presId="urn:microsoft.com/office/officeart/2005/8/layout/hProcess4"/>
    <dgm:cxn modelId="{5CC8C6BA-B63E-40F8-B82F-47780F242338}" type="presParOf" srcId="{B557CF63-0C16-4F94-A74A-1ED64ED73019}" destId="{22B4D240-4DFA-4A58-9876-D15648181AB7}" srcOrd="4" destOrd="0" presId="urn:microsoft.com/office/officeart/2005/8/layout/hProcess4"/>
    <dgm:cxn modelId="{97B074DD-E85D-4D91-8BCD-08D72939700B}" type="presParOf" srcId="{40A89958-2386-4700-88FD-37BDB2C6C994}" destId="{180C0A62-69DB-4AFC-9EDD-269CBF867F1E}" srcOrd="5" destOrd="0" presId="urn:microsoft.com/office/officeart/2005/8/layout/hProcess4"/>
    <dgm:cxn modelId="{076F76B5-536D-4F96-8F91-8445F8258BA4}" type="presParOf" srcId="{40A89958-2386-4700-88FD-37BDB2C6C994}" destId="{BD9780CD-BF1B-4660-83EE-7DA7C4600CDE}" srcOrd="6" destOrd="0" presId="urn:microsoft.com/office/officeart/2005/8/layout/hProcess4"/>
    <dgm:cxn modelId="{3D5E509C-B7FA-430A-82F9-D8F65DBD8860}" type="presParOf" srcId="{BD9780CD-BF1B-4660-83EE-7DA7C4600CDE}" destId="{FA810217-D278-45AC-9F36-3C1DF48051AC}" srcOrd="0" destOrd="0" presId="urn:microsoft.com/office/officeart/2005/8/layout/hProcess4"/>
    <dgm:cxn modelId="{36B39534-B79F-4FF4-8D9F-F6EF092BC15F}" type="presParOf" srcId="{BD9780CD-BF1B-4660-83EE-7DA7C4600CDE}" destId="{1B2065F6-AB48-4A60-B1D5-A4CF732B9D3E}" srcOrd="1" destOrd="0" presId="urn:microsoft.com/office/officeart/2005/8/layout/hProcess4"/>
    <dgm:cxn modelId="{0A4498E3-2066-42A1-9C0A-0F03F5CF77EA}" type="presParOf" srcId="{BD9780CD-BF1B-4660-83EE-7DA7C4600CDE}" destId="{28F54719-F336-4566-822D-0C10500256F8}" srcOrd="2" destOrd="0" presId="urn:microsoft.com/office/officeart/2005/8/layout/hProcess4"/>
    <dgm:cxn modelId="{642A848A-CE84-4990-81E8-146BD6EAB36D}" type="presParOf" srcId="{BD9780CD-BF1B-4660-83EE-7DA7C4600CDE}" destId="{64D903CD-3889-404C-B34E-5CD9E6009B2B}" srcOrd="3" destOrd="0" presId="urn:microsoft.com/office/officeart/2005/8/layout/hProcess4"/>
    <dgm:cxn modelId="{707D2AC3-9DD2-4944-BBF2-02ED76A0166C}" type="presParOf" srcId="{BD9780CD-BF1B-4660-83EE-7DA7C4600CDE}" destId="{224B248A-E78E-460C-BCEC-C73F71B906C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4613863-5970-4B08-B4D3-08EF201D3794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Modelos</a:t>
          </a:r>
        </a:p>
      </dgm:t>
    </dgm:pt>
    <dgm:pt modelId="{FB4DE127-250C-4B29-9003-8FF0BC0F7EB6}" type="parTrans" cxnId="{C7EAC02B-0D18-4FA1-B5A5-182167B49E1B}">
      <dgm:prSet/>
      <dgm:spPr/>
    </dgm:pt>
    <dgm:pt modelId="{9213C955-C667-4FA4-862D-380B0A275BA9}" type="sibTrans" cxnId="{C7EAC02B-0D18-4FA1-B5A5-182167B49E1B}">
      <dgm:prSet/>
      <dgm:spPr/>
    </dgm:pt>
    <dgm:pt modelId="{85F1E9A3-8549-4B27-87F9-6B2E8075E465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Instâncias</a:t>
          </a:r>
        </a:p>
      </dgm:t>
    </dgm:pt>
    <dgm:pt modelId="{876FC326-E9CB-4402-B487-F7545FC07EE1}" type="parTrans" cxnId="{CDACD02E-7736-4702-9272-A870799D19DC}">
      <dgm:prSet/>
      <dgm:spPr/>
    </dgm:pt>
    <dgm:pt modelId="{72C5A138-A4E2-4F99-B2E4-B42B9016CDA0}" type="sibTrans" cxnId="{CDACD02E-7736-4702-9272-A870799D19DC}">
      <dgm:prSet/>
      <dgm:spPr/>
    </dgm:pt>
    <dgm:pt modelId="{D9996E32-1E51-491E-B9DE-C8009ED3D00F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Esquemas</a:t>
          </a:r>
        </a:p>
      </dgm:t>
    </dgm:pt>
    <dgm:pt modelId="{39B85C6B-95FD-4543-B6F4-1A5BA30E48FB}" type="parTrans" cxnId="{F761C80F-32AA-4C70-BB3B-A37A8E8BA4D5}">
      <dgm:prSet/>
      <dgm:spPr/>
    </dgm:pt>
    <dgm:pt modelId="{447934D7-E1C1-41D9-9F78-77865E258118}" type="sibTrans" cxnId="{F761C80F-32AA-4C70-BB3B-A37A8E8BA4D5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103ACB60-A169-4783-A524-E400382155EB}" type="pres">
      <dgm:prSet presAssocID="{B4613863-5970-4B08-B4D3-08EF201D3794}" presName="composite" presStyleCnt="0"/>
      <dgm:spPr/>
    </dgm:pt>
    <dgm:pt modelId="{296F81C5-ED87-411C-9900-5ADF258BF15D}" type="pres">
      <dgm:prSet presAssocID="{B4613863-5970-4B08-B4D3-08EF201D3794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18F80901-54DF-443E-82E5-C4398169B080}" type="pres">
      <dgm:prSet presAssocID="{B4613863-5970-4B08-B4D3-08EF201D3794}" presName="DropPinPlaceHolder" presStyleCnt="0"/>
      <dgm:spPr/>
    </dgm:pt>
    <dgm:pt modelId="{85C63B2E-8803-4BB4-99A8-639C19739F6C}" type="pres">
      <dgm:prSet presAssocID="{B4613863-5970-4B08-B4D3-08EF201D3794}" presName="DropPin" presStyleLbl="alignNode1" presStyleIdx="0" presStyleCnt="3"/>
      <dgm:spPr/>
    </dgm:pt>
    <dgm:pt modelId="{56FB00EA-94BA-4C88-AE7D-299B3EEE52A9}" type="pres">
      <dgm:prSet presAssocID="{B4613863-5970-4B08-B4D3-08EF201D3794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C193E3C-C57C-4617-B565-8D2A1C738F19}" type="pres">
      <dgm:prSet presAssocID="{B4613863-5970-4B08-B4D3-08EF201D3794}" presName="L2TextContainer" presStyleLbl="revTx" presStyleIdx="0" presStyleCnt="6">
        <dgm:presLayoutVars>
          <dgm:bulletEnabled val="1"/>
        </dgm:presLayoutVars>
      </dgm:prSet>
      <dgm:spPr/>
    </dgm:pt>
    <dgm:pt modelId="{528CCB74-E916-40BA-AAA3-59F81934C66E}" type="pres">
      <dgm:prSet presAssocID="{B4613863-5970-4B08-B4D3-08EF201D3794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46C17CDE-901C-4586-92C0-127BFDFF6E63}" type="pres">
      <dgm:prSet presAssocID="{B4613863-5970-4B08-B4D3-08EF201D3794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D8D27AB-4647-43AF-9F94-1F8ED5F8F81D}" type="pres">
      <dgm:prSet presAssocID="{B4613863-5970-4B08-B4D3-08EF201D3794}" presName="EmptyPlaceHolder" presStyleCnt="0"/>
      <dgm:spPr/>
    </dgm:pt>
    <dgm:pt modelId="{38C8EBFD-6BFC-415C-8F79-F33AEDDE5BEA}" type="pres">
      <dgm:prSet presAssocID="{9213C955-C667-4FA4-862D-380B0A275BA9}" presName="spaceBetweenRectangles" presStyleCnt="0"/>
      <dgm:spPr/>
    </dgm:pt>
    <dgm:pt modelId="{D5471E80-06F9-4C87-A951-3C781BD36371}" type="pres">
      <dgm:prSet presAssocID="{D9996E32-1E51-491E-B9DE-C8009ED3D00F}" presName="composite" presStyleCnt="0"/>
      <dgm:spPr/>
    </dgm:pt>
    <dgm:pt modelId="{C4DF11EE-0C5F-4419-8970-4C5A1E6331E2}" type="pres">
      <dgm:prSet presAssocID="{D9996E32-1E51-491E-B9DE-C8009ED3D00F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A9ABCE9C-9A69-4E33-9AF8-F23A74BDBA18}" type="pres">
      <dgm:prSet presAssocID="{D9996E32-1E51-491E-B9DE-C8009ED3D00F}" presName="DropPinPlaceHolder" presStyleCnt="0"/>
      <dgm:spPr/>
    </dgm:pt>
    <dgm:pt modelId="{9B40DF85-DE47-4498-83BD-20D48B00C1B0}" type="pres">
      <dgm:prSet presAssocID="{D9996E32-1E51-491E-B9DE-C8009ED3D00F}" presName="DropPin" presStyleLbl="alignNode1" presStyleIdx="1" presStyleCnt="3"/>
      <dgm:spPr/>
    </dgm:pt>
    <dgm:pt modelId="{06D5B7DE-4DB1-41EF-AA52-0FBEF578FAB0}" type="pres">
      <dgm:prSet presAssocID="{D9996E32-1E51-491E-B9DE-C8009ED3D00F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E57C79F-0A3D-4BA4-9B93-6A23F1F57A41}" type="pres">
      <dgm:prSet presAssocID="{D9996E32-1E51-491E-B9DE-C8009ED3D00F}" presName="L2TextContainer" presStyleLbl="revTx" presStyleIdx="2" presStyleCnt="6">
        <dgm:presLayoutVars>
          <dgm:bulletEnabled val="1"/>
        </dgm:presLayoutVars>
      </dgm:prSet>
      <dgm:spPr/>
    </dgm:pt>
    <dgm:pt modelId="{5FAF9945-F183-496D-97D3-E177F800F6DE}" type="pres">
      <dgm:prSet presAssocID="{D9996E32-1E51-491E-B9DE-C8009ED3D00F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293A38AC-58B9-4CF5-A440-FB2BFE2AF045}" type="pres">
      <dgm:prSet presAssocID="{D9996E32-1E51-491E-B9DE-C8009ED3D00F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49FDA97-8B0F-451C-B7BF-814FE6F63F89}" type="pres">
      <dgm:prSet presAssocID="{D9996E32-1E51-491E-B9DE-C8009ED3D00F}" presName="EmptyPlaceHolder" presStyleCnt="0"/>
      <dgm:spPr/>
    </dgm:pt>
    <dgm:pt modelId="{C46E8273-FF68-4C98-8DC7-634536A2AE12}" type="pres">
      <dgm:prSet presAssocID="{447934D7-E1C1-41D9-9F78-77865E258118}" presName="spaceBetweenRectangles" presStyleCnt="0"/>
      <dgm:spPr/>
    </dgm:pt>
    <dgm:pt modelId="{FB82EC27-CCD3-4715-B0D6-8C33EA322720}" type="pres">
      <dgm:prSet presAssocID="{85F1E9A3-8549-4B27-87F9-6B2E8075E465}" presName="composite" presStyleCnt="0"/>
      <dgm:spPr/>
    </dgm:pt>
    <dgm:pt modelId="{C307734D-2D88-4E61-AA39-F99C1EE7EEA6}" type="pres">
      <dgm:prSet presAssocID="{85F1E9A3-8549-4B27-87F9-6B2E8075E465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CEBDC380-B9A2-449B-85B0-DFE19C09EFA4}" type="pres">
      <dgm:prSet presAssocID="{85F1E9A3-8549-4B27-87F9-6B2E8075E465}" presName="DropPinPlaceHolder" presStyleCnt="0"/>
      <dgm:spPr/>
    </dgm:pt>
    <dgm:pt modelId="{9EE0B0DC-FD1E-4F49-814B-59B1C7B399A8}" type="pres">
      <dgm:prSet presAssocID="{85F1E9A3-8549-4B27-87F9-6B2E8075E465}" presName="DropPin" presStyleLbl="alignNode1" presStyleIdx="2" presStyleCnt="3"/>
      <dgm:spPr/>
    </dgm:pt>
    <dgm:pt modelId="{26BD1596-B48E-481B-8C44-ECECE004AD12}" type="pres">
      <dgm:prSet presAssocID="{85F1E9A3-8549-4B27-87F9-6B2E8075E465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7D4223E-7228-4E2F-89AA-AE0ABD5F4865}" type="pres">
      <dgm:prSet presAssocID="{85F1E9A3-8549-4B27-87F9-6B2E8075E465}" presName="L2TextContainer" presStyleLbl="revTx" presStyleIdx="4" presStyleCnt="6">
        <dgm:presLayoutVars>
          <dgm:bulletEnabled val="1"/>
        </dgm:presLayoutVars>
      </dgm:prSet>
      <dgm:spPr/>
    </dgm:pt>
    <dgm:pt modelId="{31329750-A9F7-4CA7-9BDB-29F4A9C1D504}" type="pres">
      <dgm:prSet presAssocID="{85F1E9A3-8549-4B27-87F9-6B2E8075E465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E21437CD-CD44-4D94-A7B5-5CEF03657F21}" type="pres">
      <dgm:prSet presAssocID="{85F1E9A3-8549-4B27-87F9-6B2E8075E465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877D408-679B-45B3-A97B-189C845EDD98}" type="pres">
      <dgm:prSet presAssocID="{85F1E9A3-8549-4B27-87F9-6B2E8075E465}" presName="EmptyPlaceHolder" presStyleCnt="0"/>
      <dgm:spPr/>
    </dgm:pt>
  </dgm:ptLst>
  <dgm:cxnLst>
    <dgm:cxn modelId="{F761C80F-32AA-4C70-BB3B-A37A8E8BA4D5}" srcId="{B2A373E1-0EF3-4471-BC5F-CE9A58991D11}" destId="{D9996E32-1E51-491E-B9DE-C8009ED3D00F}" srcOrd="1" destOrd="0" parTransId="{39B85C6B-95FD-4543-B6F4-1A5BA30E48FB}" sibTransId="{447934D7-E1C1-41D9-9F78-77865E258118}"/>
    <dgm:cxn modelId="{B296581A-7777-4718-A137-64A8C59FA0DE}" type="presOf" srcId="{B4613863-5970-4B08-B4D3-08EF201D3794}" destId="{528CCB74-E916-40BA-AAA3-59F81934C66E}" srcOrd="0" destOrd="0" presId="urn:microsoft.com/office/officeart/2017/3/layout/DropPinTimeline"/>
    <dgm:cxn modelId="{C7EAC02B-0D18-4FA1-B5A5-182167B49E1B}" srcId="{B2A373E1-0EF3-4471-BC5F-CE9A58991D11}" destId="{B4613863-5970-4B08-B4D3-08EF201D3794}" srcOrd="0" destOrd="0" parTransId="{FB4DE127-250C-4B29-9003-8FF0BC0F7EB6}" sibTransId="{9213C955-C667-4FA4-862D-380B0A275BA9}"/>
    <dgm:cxn modelId="{CDACD02E-7736-4702-9272-A870799D19DC}" srcId="{B2A373E1-0EF3-4471-BC5F-CE9A58991D11}" destId="{85F1E9A3-8549-4B27-87F9-6B2E8075E465}" srcOrd="2" destOrd="0" parTransId="{876FC326-E9CB-4402-B487-F7545FC07EE1}" sibTransId="{72C5A138-A4E2-4F99-B2E4-B42B9016CDA0}"/>
    <dgm:cxn modelId="{D82D124F-26A7-4A94-8077-B2F9FF3024C6}" type="presOf" srcId="{D9996E32-1E51-491E-B9DE-C8009ED3D00F}" destId="{5FAF9945-F183-496D-97D3-E177F800F6DE}" srcOrd="0" destOrd="0" presId="urn:microsoft.com/office/officeart/2017/3/layout/DropPinTimeline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3477D6CC-A52D-473E-862E-023844F098FA}" type="presOf" srcId="{85F1E9A3-8549-4B27-87F9-6B2E8075E465}" destId="{31329750-A9F7-4CA7-9BDB-29F4A9C1D504}" srcOrd="0" destOrd="0" presId="urn:microsoft.com/office/officeart/2017/3/layout/DropPinTimeline"/>
    <dgm:cxn modelId="{82EFC868-7396-494D-8C1A-372404C58780}" type="presParOf" srcId="{AA28CA9B-BAF9-47E7-8A13-702C8082A656}" destId="{FF14B7D0-5540-400A-A05F-2B217081068A}" srcOrd="0" destOrd="0" presId="urn:microsoft.com/office/officeart/2017/3/layout/DropPinTimeline"/>
    <dgm:cxn modelId="{3B1576D2-85CA-4A44-A426-996DB89CAA65}" type="presParOf" srcId="{AA28CA9B-BAF9-47E7-8A13-702C8082A656}" destId="{D53483CF-162A-4103-B3D8-65A409537D8D}" srcOrd="1" destOrd="0" presId="urn:microsoft.com/office/officeart/2017/3/layout/DropPinTimeline"/>
    <dgm:cxn modelId="{93A3EE57-0488-478A-883C-6CB078600DA2}" type="presParOf" srcId="{D53483CF-162A-4103-B3D8-65A409537D8D}" destId="{103ACB60-A169-4783-A524-E400382155EB}" srcOrd="0" destOrd="0" presId="urn:microsoft.com/office/officeart/2017/3/layout/DropPinTimeline"/>
    <dgm:cxn modelId="{D0E59F41-3FD8-4F06-A0C9-F31BF75AE87E}" type="presParOf" srcId="{103ACB60-A169-4783-A524-E400382155EB}" destId="{296F81C5-ED87-411C-9900-5ADF258BF15D}" srcOrd="0" destOrd="0" presId="urn:microsoft.com/office/officeart/2017/3/layout/DropPinTimeline"/>
    <dgm:cxn modelId="{09BDE8D8-8EA7-43D0-A1FD-B22D1C472AD0}" type="presParOf" srcId="{103ACB60-A169-4783-A524-E400382155EB}" destId="{18F80901-54DF-443E-82E5-C4398169B080}" srcOrd="1" destOrd="0" presId="urn:microsoft.com/office/officeart/2017/3/layout/DropPinTimeline"/>
    <dgm:cxn modelId="{B0221417-13AD-44C7-9AB8-B28A0685B047}" type="presParOf" srcId="{18F80901-54DF-443E-82E5-C4398169B080}" destId="{85C63B2E-8803-4BB4-99A8-639C19739F6C}" srcOrd="0" destOrd="0" presId="urn:microsoft.com/office/officeart/2017/3/layout/DropPinTimeline"/>
    <dgm:cxn modelId="{57313BE5-10EA-49B8-9BED-0E633324A592}" type="presParOf" srcId="{18F80901-54DF-443E-82E5-C4398169B080}" destId="{56FB00EA-94BA-4C88-AE7D-299B3EEE52A9}" srcOrd="1" destOrd="0" presId="urn:microsoft.com/office/officeart/2017/3/layout/DropPinTimeline"/>
    <dgm:cxn modelId="{99EC296B-02AF-42FC-ABED-045AE896576B}" type="presParOf" srcId="{103ACB60-A169-4783-A524-E400382155EB}" destId="{9C193E3C-C57C-4617-B565-8D2A1C738F19}" srcOrd="2" destOrd="0" presId="urn:microsoft.com/office/officeart/2017/3/layout/DropPinTimeline"/>
    <dgm:cxn modelId="{E7D72942-AC12-456D-A545-DB93F47E5156}" type="presParOf" srcId="{103ACB60-A169-4783-A524-E400382155EB}" destId="{528CCB74-E916-40BA-AAA3-59F81934C66E}" srcOrd="3" destOrd="0" presId="urn:microsoft.com/office/officeart/2017/3/layout/DropPinTimeline"/>
    <dgm:cxn modelId="{B447EB00-AFB6-4327-874E-438FEEB24680}" type="presParOf" srcId="{103ACB60-A169-4783-A524-E400382155EB}" destId="{46C17CDE-901C-4586-92C0-127BFDFF6E63}" srcOrd="4" destOrd="0" presId="urn:microsoft.com/office/officeart/2017/3/layout/DropPinTimeline"/>
    <dgm:cxn modelId="{2E2D928B-AAF1-4DDD-80BC-DE4A536BBE9C}" type="presParOf" srcId="{103ACB60-A169-4783-A524-E400382155EB}" destId="{DD8D27AB-4647-43AF-9F94-1F8ED5F8F81D}" srcOrd="5" destOrd="0" presId="urn:microsoft.com/office/officeart/2017/3/layout/DropPinTimeline"/>
    <dgm:cxn modelId="{DD3BC722-1433-4838-83D1-8DDC2E93BC94}" type="presParOf" srcId="{D53483CF-162A-4103-B3D8-65A409537D8D}" destId="{38C8EBFD-6BFC-415C-8F79-F33AEDDE5BEA}" srcOrd="1" destOrd="0" presId="urn:microsoft.com/office/officeart/2017/3/layout/DropPinTimeline"/>
    <dgm:cxn modelId="{A71F197C-75FE-43D8-AFDC-1A2BD4B28FCA}" type="presParOf" srcId="{D53483CF-162A-4103-B3D8-65A409537D8D}" destId="{D5471E80-06F9-4C87-A951-3C781BD36371}" srcOrd="2" destOrd="0" presId="urn:microsoft.com/office/officeart/2017/3/layout/DropPinTimeline"/>
    <dgm:cxn modelId="{3BE92B9A-2C96-4821-B80A-B589BAE8B261}" type="presParOf" srcId="{D5471E80-06F9-4C87-A951-3C781BD36371}" destId="{C4DF11EE-0C5F-4419-8970-4C5A1E6331E2}" srcOrd="0" destOrd="0" presId="urn:microsoft.com/office/officeart/2017/3/layout/DropPinTimeline"/>
    <dgm:cxn modelId="{ED41E3F8-DBC8-47A5-BCCF-68338D162CDD}" type="presParOf" srcId="{D5471E80-06F9-4C87-A951-3C781BD36371}" destId="{A9ABCE9C-9A69-4E33-9AF8-F23A74BDBA18}" srcOrd="1" destOrd="0" presId="urn:microsoft.com/office/officeart/2017/3/layout/DropPinTimeline"/>
    <dgm:cxn modelId="{B047EAA9-5F1E-492D-8ECD-7A6E16F10CFC}" type="presParOf" srcId="{A9ABCE9C-9A69-4E33-9AF8-F23A74BDBA18}" destId="{9B40DF85-DE47-4498-83BD-20D48B00C1B0}" srcOrd="0" destOrd="0" presId="urn:microsoft.com/office/officeart/2017/3/layout/DropPinTimeline"/>
    <dgm:cxn modelId="{0DA27238-2ACD-469C-8DDA-B7325439022D}" type="presParOf" srcId="{A9ABCE9C-9A69-4E33-9AF8-F23A74BDBA18}" destId="{06D5B7DE-4DB1-41EF-AA52-0FBEF578FAB0}" srcOrd="1" destOrd="0" presId="urn:microsoft.com/office/officeart/2017/3/layout/DropPinTimeline"/>
    <dgm:cxn modelId="{EFA7F52D-E5C5-4C2F-B108-7A7EF0EBEE67}" type="presParOf" srcId="{D5471E80-06F9-4C87-A951-3C781BD36371}" destId="{7E57C79F-0A3D-4BA4-9B93-6A23F1F57A41}" srcOrd="2" destOrd="0" presId="urn:microsoft.com/office/officeart/2017/3/layout/DropPinTimeline"/>
    <dgm:cxn modelId="{E14EC590-D954-4ECB-8D50-C79EB17F0805}" type="presParOf" srcId="{D5471E80-06F9-4C87-A951-3C781BD36371}" destId="{5FAF9945-F183-496D-97D3-E177F800F6DE}" srcOrd="3" destOrd="0" presId="urn:microsoft.com/office/officeart/2017/3/layout/DropPinTimeline"/>
    <dgm:cxn modelId="{3ABC849F-CFDC-43A5-9A21-332655662028}" type="presParOf" srcId="{D5471E80-06F9-4C87-A951-3C781BD36371}" destId="{293A38AC-58B9-4CF5-A440-FB2BFE2AF045}" srcOrd="4" destOrd="0" presId="urn:microsoft.com/office/officeart/2017/3/layout/DropPinTimeline"/>
    <dgm:cxn modelId="{229647C1-2225-4769-80DC-AC2A16D6D9C8}" type="presParOf" srcId="{D5471E80-06F9-4C87-A951-3C781BD36371}" destId="{C49FDA97-8B0F-451C-B7BF-814FE6F63F89}" srcOrd="5" destOrd="0" presId="urn:microsoft.com/office/officeart/2017/3/layout/DropPinTimeline"/>
    <dgm:cxn modelId="{D2E252B9-46E8-498B-A7B3-657E24A020FE}" type="presParOf" srcId="{D53483CF-162A-4103-B3D8-65A409537D8D}" destId="{C46E8273-FF68-4C98-8DC7-634536A2AE12}" srcOrd="3" destOrd="0" presId="urn:microsoft.com/office/officeart/2017/3/layout/DropPinTimeline"/>
    <dgm:cxn modelId="{90762221-05A9-4294-B483-84B0F264411A}" type="presParOf" srcId="{D53483CF-162A-4103-B3D8-65A409537D8D}" destId="{FB82EC27-CCD3-4715-B0D6-8C33EA322720}" srcOrd="4" destOrd="0" presId="urn:microsoft.com/office/officeart/2017/3/layout/DropPinTimeline"/>
    <dgm:cxn modelId="{4D19D498-DE4F-450E-8505-BA6298D7594E}" type="presParOf" srcId="{FB82EC27-CCD3-4715-B0D6-8C33EA322720}" destId="{C307734D-2D88-4E61-AA39-F99C1EE7EEA6}" srcOrd="0" destOrd="0" presId="urn:microsoft.com/office/officeart/2017/3/layout/DropPinTimeline"/>
    <dgm:cxn modelId="{820388C0-4226-4734-BCC9-5159628A809C}" type="presParOf" srcId="{FB82EC27-CCD3-4715-B0D6-8C33EA322720}" destId="{CEBDC380-B9A2-449B-85B0-DFE19C09EFA4}" srcOrd="1" destOrd="0" presId="urn:microsoft.com/office/officeart/2017/3/layout/DropPinTimeline"/>
    <dgm:cxn modelId="{7DE65A9A-F61A-4A31-8D82-3291EEF0972F}" type="presParOf" srcId="{CEBDC380-B9A2-449B-85B0-DFE19C09EFA4}" destId="{9EE0B0DC-FD1E-4F49-814B-59B1C7B399A8}" srcOrd="0" destOrd="0" presId="urn:microsoft.com/office/officeart/2017/3/layout/DropPinTimeline"/>
    <dgm:cxn modelId="{9B89A0AA-F3B0-44FD-BA04-F0BFCF069B77}" type="presParOf" srcId="{CEBDC380-B9A2-449B-85B0-DFE19C09EFA4}" destId="{26BD1596-B48E-481B-8C44-ECECE004AD12}" srcOrd="1" destOrd="0" presId="urn:microsoft.com/office/officeart/2017/3/layout/DropPinTimeline"/>
    <dgm:cxn modelId="{B2212ED0-38B4-471B-AFB3-A0624F88A510}" type="presParOf" srcId="{FB82EC27-CCD3-4715-B0D6-8C33EA322720}" destId="{97D4223E-7228-4E2F-89AA-AE0ABD5F4865}" srcOrd="2" destOrd="0" presId="urn:microsoft.com/office/officeart/2017/3/layout/DropPinTimeline"/>
    <dgm:cxn modelId="{74ABA74D-594E-4038-8CAD-AA89F6D7E9DB}" type="presParOf" srcId="{FB82EC27-CCD3-4715-B0D6-8C33EA322720}" destId="{31329750-A9F7-4CA7-9BDB-29F4A9C1D504}" srcOrd="3" destOrd="0" presId="urn:microsoft.com/office/officeart/2017/3/layout/DropPinTimeline"/>
    <dgm:cxn modelId="{EA4640EE-DA2E-4BFB-B40C-74E40C788A25}" type="presParOf" srcId="{FB82EC27-CCD3-4715-B0D6-8C33EA322720}" destId="{E21437CD-CD44-4D94-A7B5-5CEF03657F21}" srcOrd="4" destOrd="0" presId="urn:microsoft.com/office/officeart/2017/3/layout/DropPinTimeline"/>
    <dgm:cxn modelId="{7CBC0887-A1CB-4D3B-88F8-4853EBB5C73A}" type="presParOf" srcId="{FB82EC27-CCD3-4715-B0D6-8C33EA322720}" destId="{7877D408-679B-45B3-A97B-189C845EDD9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5F1E9A3-8549-4B27-87F9-6B2E8075E465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Linguagens</a:t>
          </a:r>
          <a:r>
            <a:rPr lang="pt-BR">
              <a:latin typeface="Arial"/>
            </a:rPr>
            <a:t> e interfaces</a:t>
          </a:r>
          <a:endParaRPr lang="pt-BR"/>
        </a:p>
      </dgm:t>
    </dgm:pt>
    <dgm:pt modelId="{876FC326-E9CB-4402-B487-F7545FC07EE1}" type="parTrans" cxnId="{CDACD02E-7736-4702-9272-A870799D19DC}">
      <dgm:prSet/>
      <dgm:spPr/>
    </dgm:pt>
    <dgm:pt modelId="{72C5A138-A4E2-4F99-B2E4-B42B9016CDA0}" type="sibTrans" cxnId="{CDACD02E-7736-4702-9272-A870799D19DC}">
      <dgm:prSet/>
      <dgm:spPr/>
    </dgm:pt>
    <dgm:pt modelId="{302EFBBA-4B7E-4E95-817A-48070D4BA8D7}">
      <dgm:prSet phldr="0"/>
      <dgm:spPr/>
      <dgm:t>
        <a:bodyPr/>
        <a:lstStyle/>
        <a:p>
          <a:r>
            <a:rPr lang="pt-BR" b="0">
              <a:latin typeface="Arial"/>
            </a:rPr>
            <a:t>Categorias do usuário</a:t>
          </a:r>
        </a:p>
      </dgm:t>
    </dgm:pt>
    <dgm:pt modelId="{3A67E72D-CC40-4B68-B6AF-D148B11B4706}" type="parTrans" cxnId="{2BF7DEF3-ECEA-4BE1-9700-E9861E169BDA}">
      <dgm:prSet/>
      <dgm:spPr/>
    </dgm:pt>
    <dgm:pt modelId="{181D8485-C5EB-4804-B1C6-D90BF1B69FED}" type="sibTrans" cxnId="{2BF7DEF3-ECEA-4BE1-9700-E9861E169BDA}">
      <dgm:prSet/>
      <dgm:spPr/>
    </dgm:pt>
    <dgm:pt modelId="{7DD0DEC5-4116-4812-8DE7-9BA480015BAD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Ambientes de SGBD</a:t>
          </a:r>
        </a:p>
      </dgm:t>
    </dgm:pt>
    <dgm:pt modelId="{2416DB1D-4C10-4437-88D4-0C5F1D036AE1}" type="parTrans" cxnId="{E25DE913-12B1-4CB3-92C1-27D0DC899EC9}">
      <dgm:prSet/>
      <dgm:spPr/>
    </dgm:pt>
    <dgm:pt modelId="{AC7DD221-0886-4CCD-9C71-45A5145456E1}" type="sibTrans" cxnId="{E25DE913-12B1-4CB3-92C1-27D0DC899EC9}">
      <dgm:prSet/>
      <dgm:spPr/>
    </dgm:pt>
    <dgm:pt modelId="{9EB4868C-0CF3-49E9-85DA-226BE94B41AB}">
      <dgm:prSet phldr="0"/>
      <dgm:spPr/>
      <dgm:t>
        <a:bodyPr/>
        <a:lstStyle/>
        <a:p>
          <a:pPr rtl="0">
            <a:defRPr b="1"/>
          </a:pPr>
          <a:r>
            <a:rPr lang="pt-BR">
              <a:latin typeface="Arial"/>
            </a:rPr>
            <a:t>Utilitários e ferramentas</a:t>
          </a:r>
        </a:p>
      </dgm:t>
    </dgm:pt>
    <dgm:pt modelId="{1CE87F01-2FFB-41B6-A69B-727504EB00BB}" type="parTrans" cxnId="{E2E9D764-3FA7-49DF-9A0C-FCD23A8FA69A}">
      <dgm:prSet/>
      <dgm:spPr/>
    </dgm:pt>
    <dgm:pt modelId="{B4F08C8B-80AB-413B-9CBE-A73A5BF0769C}" type="sibTrans" cxnId="{E2E9D764-3FA7-49DF-9A0C-FCD23A8FA69A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95DC4E67-AA71-4A37-9F7A-76AFE6F5A1CA}" type="pres">
      <dgm:prSet presAssocID="{85F1E9A3-8549-4B27-87F9-6B2E8075E465}" presName="composite" presStyleCnt="0"/>
      <dgm:spPr/>
    </dgm:pt>
    <dgm:pt modelId="{99033E4C-FED4-48DF-8E0F-3C613EDFEC00}" type="pres">
      <dgm:prSet presAssocID="{85F1E9A3-8549-4B27-87F9-6B2E8075E465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777E32B8-B0AF-4033-BB34-31FAD49FDA27}" type="pres">
      <dgm:prSet presAssocID="{85F1E9A3-8549-4B27-87F9-6B2E8075E465}" presName="DropPinPlaceHolder" presStyleCnt="0"/>
      <dgm:spPr/>
    </dgm:pt>
    <dgm:pt modelId="{9A49FF3A-FBF7-4531-AB47-9465F924D474}" type="pres">
      <dgm:prSet presAssocID="{85F1E9A3-8549-4B27-87F9-6B2E8075E465}" presName="DropPin" presStyleLbl="alignNode1" presStyleIdx="0" presStyleCnt="3"/>
      <dgm:spPr/>
    </dgm:pt>
    <dgm:pt modelId="{9D759DB7-F496-4157-8DD6-209ABC678E80}" type="pres">
      <dgm:prSet presAssocID="{85F1E9A3-8549-4B27-87F9-6B2E8075E465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A50A14B-5997-4AAF-A2CF-32C9E81D7A8D}" type="pres">
      <dgm:prSet presAssocID="{85F1E9A3-8549-4B27-87F9-6B2E8075E465}" presName="L2TextContainer" presStyleLbl="revTx" presStyleIdx="0" presStyleCnt="6">
        <dgm:presLayoutVars>
          <dgm:bulletEnabled val="1"/>
        </dgm:presLayoutVars>
      </dgm:prSet>
      <dgm:spPr/>
    </dgm:pt>
    <dgm:pt modelId="{FF68C7F3-7290-4DFA-81BC-42BFDA2601F8}" type="pres">
      <dgm:prSet presAssocID="{85F1E9A3-8549-4B27-87F9-6B2E8075E465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22A6FB89-E856-4F85-BA13-86D368499166}" type="pres">
      <dgm:prSet presAssocID="{85F1E9A3-8549-4B27-87F9-6B2E8075E465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C771DD8-F554-424E-AE28-7BDAD0593AC4}" type="pres">
      <dgm:prSet presAssocID="{85F1E9A3-8549-4B27-87F9-6B2E8075E465}" presName="EmptyPlaceHolder" presStyleCnt="0"/>
      <dgm:spPr/>
    </dgm:pt>
    <dgm:pt modelId="{9745B873-9F26-4F28-ABD5-B674C7CAF9FC}" type="pres">
      <dgm:prSet presAssocID="{72C5A138-A4E2-4F99-B2E4-B42B9016CDA0}" presName="spaceBetweenRectangles" presStyleCnt="0"/>
      <dgm:spPr/>
    </dgm:pt>
    <dgm:pt modelId="{785480F9-A3E4-44D5-AC6D-C504CC7AC2F4}" type="pres">
      <dgm:prSet presAssocID="{7DD0DEC5-4116-4812-8DE7-9BA480015BAD}" presName="composite" presStyleCnt="0"/>
      <dgm:spPr/>
    </dgm:pt>
    <dgm:pt modelId="{2E910A78-AA96-47A3-B226-01A78C7B09F5}" type="pres">
      <dgm:prSet presAssocID="{7DD0DEC5-4116-4812-8DE7-9BA480015BAD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B4EBEB1-2EC4-4BA5-A418-05FE8C448524}" type="pres">
      <dgm:prSet presAssocID="{7DD0DEC5-4116-4812-8DE7-9BA480015BAD}" presName="DropPinPlaceHolder" presStyleCnt="0"/>
      <dgm:spPr/>
    </dgm:pt>
    <dgm:pt modelId="{29250C4F-69C4-4AA5-A2EC-A976856F0199}" type="pres">
      <dgm:prSet presAssocID="{7DD0DEC5-4116-4812-8DE7-9BA480015BAD}" presName="DropPin" presStyleLbl="alignNode1" presStyleIdx="1" presStyleCnt="3"/>
      <dgm:spPr/>
    </dgm:pt>
    <dgm:pt modelId="{A154154F-C377-47B2-B732-70A1D6EF014A}" type="pres">
      <dgm:prSet presAssocID="{7DD0DEC5-4116-4812-8DE7-9BA480015BAD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30A6B48-EB57-4C95-97A3-81B9AA3FBCE4}" type="pres">
      <dgm:prSet presAssocID="{7DD0DEC5-4116-4812-8DE7-9BA480015BAD}" presName="L2TextContainer" presStyleLbl="revTx" presStyleIdx="2" presStyleCnt="6">
        <dgm:presLayoutVars>
          <dgm:bulletEnabled val="1"/>
        </dgm:presLayoutVars>
      </dgm:prSet>
      <dgm:spPr/>
    </dgm:pt>
    <dgm:pt modelId="{E917454C-ED45-4D2C-9BA8-41DED42E01BD}" type="pres">
      <dgm:prSet presAssocID="{7DD0DEC5-4116-4812-8DE7-9BA480015BAD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BA2EEECD-2CF8-4344-8385-581BB304FD1F}" type="pres">
      <dgm:prSet presAssocID="{7DD0DEC5-4116-4812-8DE7-9BA480015BAD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9443E40-B071-4418-8B3F-65428487D223}" type="pres">
      <dgm:prSet presAssocID="{7DD0DEC5-4116-4812-8DE7-9BA480015BAD}" presName="EmptyPlaceHolder" presStyleCnt="0"/>
      <dgm:spPr/>
    </dgm:pt>
    <dgm:pt modelId="{3E970DD7-F027-4EED-8929-E80DD5DE0CA4}" type="pres">
      <dgm:prSet presAssocID="{AC7DD221-0886-4CCD-9C71-45A5145456E1}" presName="spaceBetweenRectangles" presStyleCnt="0"/>
      <dgm:spPr/>
    </dgm:pt>
    <dgm:pt modelId="{B256430C-1544-40F7-BFBE-9D1A01496CED}" type="pres">
      <dgm:prSet presAssocID="{9EB4868C-0CF3-49E9-85DA-226BE94B41AB}" presName="composite" presStyleCnt="0"/>
      <dgm:spPr/>
    </dgm:pt>
    <dgm:pt modelId="{455D635F-81B6-402B-A87B-0E645EB33FC0}" type="pres">
      <dgm:prSet presAssocID="{9EB4868C-0CF3-49E9-85DA-226BE94B41AB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B7BFCBB0-1E24-4450-8FD0-056878AFEC9D}" type="pres">
      <dgm:prSet presAssocID="{9EB4868C-0CF3-49E9-85DA-226BE94B41AB}" presName="DropPinPlaceHolder" presStyleCnt="0"/>
      <dgm:spPr/>
    </dgm:pt>
    <dgm:pt modelId="{5E7AEAF1-61D4-4064-A145-1DD8E76E2910}" type="pres">
      <dgm:prSet presAssocID="{9EB4868C-0CF3-49E9-85DA-226BE94B41AB}" presName="DropPin" presStyleLbl="alignNode1" presStyleIdx="2" presStyleCnt="3"/>
      <dgm:spPr/>
    </dgm:pt>
    <dgm:pt modelId="{B3DA3D87-1FCF-4588-BE68-4E90F7A09DF3}" type="pres">
      <dgm:prSet presAssocID="{9EB4868C-0CF3-49E9-85DA-226BE94B41AB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F3F59E2-688D-449F-9085-FFECC34C7F54}" type="pres">
      <dgm:prSet presAssocID="{9EB4868C-0CF3-49E9-85DA-226BE94B41AB}" presName="L2TextContainer" presStyleLbl="revTx" presStyleIdx="4" presStyleCnt="6">
        <dgm:presLayoutVars>
          <dgm:bulletEnabled val="1"/>
        </dgm:presLayoutVars>
      </dgm:prSet>
      <dgm:spPr/>
    </dgm:pt>
    <dgm:pt modelId="{8087E034-8296-4AE8-9B3F-4766FC0C0E84}" type="pres">
      <dgm:prSet presAssocID="{9EB4868C-0CF3-49E9-85DA-226BE94B41AB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055A268D-9AD3-4867-B767-FADE0B5F252D}" type="pres">
      <dgm:prSet presAssocID="{9EB4868C-0CF3-49E9-85DA-226BE94B41AB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5D40316-03BC-44E6-B919-0A5371E4AEE3}" type="pres">
      <dgm:prSet presAssocID="{9EB4868C-0CF3-49E9-85DA-226BE94B41AB}" presName="EmptyPlaceHolder" presStyleCnt="0"/>
      <dgm:spPr/>
    </dgm:pt>
  </dgm:ptLst>
  <dgm:cxnLst>
    <dgm:cxn modelId="{EEF0C307-2DE6-4262-B35A-4D1AC94C2C35}" type="presOf" srcId="{7DD0DEC5-4116-4812-8DE7-9BA480015BAD}" destId="{E917454C-ED45-4D2C-9BA8-41DED42E01BD}" srcOrd="0" destOrd="0" presId="urn:microsoft.com/office/officeart/2017/3/layout/DropPinTimeline"/>
    <dgm:cxn modelId="{E25DE913-12B1-4CB3-92C1-27D0DC899EC9}" srcId="{B2A373E1-0EF3-4471-BC5F-CE9A58991D11}" destId="{7DD0DEC5-4116-4812-8DE7-9BA480015BAD}" srcOrd="1" destOrd="0" parTransId="{2416DB1D-4C10-4437-88D4-0C5F1D036AE1}" sibTransId="{AC7DD221-0886-4CCD-9C71-45A5145456E1}"/>
    <dgm:cxn modelId="{CDACD02E-7736-4702-9272-A870799D19DC}" srcId="{B2A373E1-0EF3-4471-BC5F-CE9A58991D11}" destId="{85F1E9A3-8549-4B27-87F9-6B2E8075E465}" srcOrd="0" destOrd="0" parTransId="{876FC326-E9CB-4402-B487-F7545FC07EE1}" sibTransId="{72C5A138-A4E2-4F99-B2E4-B42B9016CDA0}"/>
    <dgm:cxn modelId="{E2E9D764-3FA7-49DF-9A0C-FCD23A8FA69A}" srcId="{B2A373E1-0EF3-4471-BC5F-CE9A58991D11}" destId="{9EB4868C-0CF3-49E9-85DA-226BE94B41AB}" srcOrd="2" destOrd="0" parTransId="{1CE87F01-2FFB-41B6-A69B-727504EB00BB}" sibTransId="{B4F08C8B-80AB-413B-9CBE-A73A5BF0769C}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093D2FB6-EBEB-43B5-BF3E-0788BF7E939C}" type="presOf" srcId="{302EFBBA-4B7E-4E95-817A-48070D4BA8D7}" destId="{3A50A14B-5997-4AAF-A2CF-32C9E81D7A8D}" srcOrd="0" destOrd="0" presId="urn:microsoft.com/office/officeart/2017/3/layout/DropPinTimeline"/>
    <dgm:cxn modelId="{D929E6C0-6DD0-4012-A921-92DE1600932C}" type="presOf" srcId="{85F1E9A3-8549-4B27-87F9-6B2E8075E465}" destId="{FF68C7F3-7290-4DFA-81BC-42BFDA2601F8}" srcOrd="0" destOrd="0" presId="urn:microsoft.com/office/officeart/2017/3/layout/DropPinTimeline"/>
    <dgm:cxn modelId="{481451E7-D09C-45CB-949D-41131135D14E}" type="presOf" srcId="{9EB4868C-0CF3-49E9-85DA-226BE94B41AB}" destId="{8087E034-8296-4AE8-9B3F-4766FC0C0E84}" srcOrd="0" destOrd="0" presId="urn:microsoft.com/office/officeart/2017/3/layout/DropPinTimeline"/>
    <dgm:cxn modelId="{2BF7DEF3-ECEA-4BE1-9700-E9861E169BDA}" srcId="{85F1E9A3-8549-4B27-87F9-6B2E8075E465}" destId="{302EFBBA-4B7E-4E95-817A-48070D4BA8D7}" srcOrd="0" destOrd="0" parTransId="{3A67E72D-CC40-4B68-B6AF-D148B11B4706}" sibTransId="{181D8485-C5EB-4804-B1C6-D90BF1B69FED}"/>
    <dgm:cxn modelId="{3871A852-3A99-42C6-8348-E8A215938AE3}" type="presParOf" srcId="{AA28CA9B-BAF9-47E7-8A13-702C8082A656}" destId="{FF14B7D0-5540-400A-A05F-2B217081068A}" srcOrd="0" destOrd="0" presId="urn:microsoft.com/office/officeart/2017/3/layout/DropPinTimeline"/>
    <dgm:cxn modelId="{568EB39E-4FA3-45B6-A826-610BEC0B8365}" type="presParOf" srcId="{AA28CA9B-BAF9-47E7-8A13-702C8082A656}" destId="{D53483CF-162A-4103-B3D8-65A409537D8D}" srcOrd="1" destOrd="0" presId="urn:microsoft.com/office/officeart/2017/3/layout/DropPinTimeline"/>
    <dgm:cxn modelId="{45ED7316-53B4-400D-8874-6A9079CD18B4}" type="presParOf" srcId="{D53483CF-162A-4103-B3D8-65A409537D8D}" destId="{95DC4E67-AA71-4A37-9F7A-76AFE6F5A1CA}" srcOrd="0" destOrd="0" presId="urn:microsoft.com/office/officeart/2017/3/layout/DropPinTimeline"/>
    <dgm:cxn modelId="{A46C0C12-9D43-453A-B7D3-01C0E3644A8E}" type="presParOf" srcId="{95DC4E67-AA71-4A37-9F7A-76AFE6F5A1CA}" destId="{99033E4C-FED4-48DF-8E0F-3C613EDFEC00}" srcOrd="0" destOrd="0" presId="urn:microsoft.com/office/officeart/2017/3/layout/DropPinTimeline"/>
    <dgm:cxn modelId="{A4F095AE-F485-460F-942F-31CC0F0AD5B5}" type="presParOf" srcId="{95DC4E67-AA71-4A37-9F7A-76AFE6F5A1CA}" destId="{777E32B8-B0AF-4033-BB34-31FAD49FDA27}" srcOrd="1" destOrd="0" presId="urn:microsoft.com/office/officeart/2017/3/layout/DropPinTimeline"/>
    <dgm:cxn modelId="{B81F40AB-F444-4B77-A8B7-26CF2E5436E8}" type="presParOf" srcId="{777E32B8-B0AF-4033-BB34-31FAD49FDA27}" destId="{9A49FF3A-FBF7-4531-AB47-9465F924D474}" srcOrd="0" destOrd="0" presId="urn:microsoft.com/office/officeart/2017/3/layout/DropPinTimeline"/>
    <dgm:cxn modelId="{F9891329-FC06-4EC9-A77A-960AD1B4AF1A}" type="presParOf" srcId="{777E32B8-B0AF-4033-BB34-31FAD49FDA27}" destId="{9D759DB7-F496-4157-8DD6-209ABC678E80}" srcOrd="1" destOrd="0" presId="urn:microsoft.com/office/officeart/2017/3/layout/DropPinTimeline"/>
    <dgm:cxn modelId="{463F2F75-E0CC-4BBA-A20F-2D7418D2CE9F}" type="presParOf" srcId="{95DC4E67-AA71-4A37-9F7A-76AFE6F5A1CA}" destId="{3A50A14B-5997-4AAF-A2CF-32C9E81D7A8D}" srcOrd="2" destOrd="0" presId="urn:microsoft.com/office/officeart/2017/3/layout/DropPinTimeline"/>
    <dgm:cxn modelId="{E89B0A4C-3755-4244-A52C-A08AC3884E5D}" type="presParOf" srcId="{95DC4E67-AA71-4A37-9F7A-76AFE6F5A1CA}" destId="{FF68C7F3-7290-4DFA-81BC-42BFDA2601F8}" srcOrd="3" destOrd="0" presId="urn:microsoft.com/office/officeart/2017/3/layout/DropPinTimeline"/>
    <dgm:cxn modelId="{1FF78775-11C3-4065-BA16-D3D59ACAE4F8}" type="presParOf" srcId="{95DC4E67-AA71-4A37-9F7A-76AFE6F5A1CA}" destId="{22A6FB89-E856-4F85-BA13-86D368499166}" srcOrd="4" destOrd="0" presId="urn:microsoft.com/office/officeart/2017/3/layout/DropPinTimeline"/>
    <dgm:cxn modelId="{86BD6BC4-4041-4635-A444-5DF80A294122}" type="presParOf" srcId="{95DC4E67-AA71-4A37-9F7A-76AFE6F5A1CA}" destId="{6C771DD8-F554-424E-AE28-7BDAD0593AC4}" srcOrd="5" destOrd="0" presId="urn:microsoft.com/office/officeart/2017/3/layout/DropPinTimeline"/>
    <dgm:cxn modelId="{22DA2DAB-E1E6-44B0-9275-D7A86A94869F}" type="presParOf" srcId="{D53483CF-162A-4103-B3D8-65A409537D8D}" destId="{9745B873-9F26-4F28-ABD5-B674C7CAF9FC}" srcOrd="1" destOrd="0" presId="urn:microsoft.com/office/officeart/2017/3/layout/DropPinTimeline"/>
    <dgm:cxn modelId="{2AA6C433-9F70-4215-8BB0-BFFA406FB599}" type="presParOf" srcId="{D53483CF-162A-4103-B3D8-65A409537D8D}" destId="{785480F9-A3E4-44D5-AC6D-C504CC7AC2F4}" srcOrd="2" destOrd="0" presId="urn:microsoft.com/office/officeart/2017/3/layout/DropPinTimeline"/>
    <dgm:cxn modelId="{AB1905F3-DB6E-4145-A709-8665342787A1}" type="presParOf" srcId="{785480F9-A3E4-44D5-AC6D-C504CC7AC2F4}" destId="{2E910A78-AA96-47A3-B226-01A78C7B09F5}" srcOrd="0" destOrd="0" presId="urn:microsoft.com/office/officeart/2017/3/layout/DropPinTimeline"/>
    <dgm:cxn modelId="{4764FED3-3CC1-47C4-857A-9E40FC2D0597}" type="presParOf" srcId="{785480F9-A3E4-44D5-AC6D-C504CC7AC2F4}" destId="{9B4EBEB1-2EC4-4BA5-A418-05FE8C448524}" srcOrd="1" destOrd="0" presId="urn:microsoft.com/office/officeart/2017/3/layout/DropPinTimeline"/>
    <dgm:cxn modelId="{B9030874-86E6-4885-B774-433DC8B5FA55}" type="presParOf" srcId="{9B4EBEB1-2EC4-4BA5-A418-05FE8C448524}" destId="{29250C4F-69C4-4AA5-A2EC-A976856F0199}" srcOrd="0" destOrd="0" presId="urn:microsoft.com/office/officeart/2017/3/layout/DropPinTimeline"/>
    <dgm:cxn modelId="{E4836A17-6E2F-47DB-8F6E-2555A1028385}" type="presParOf" srcId="{9B4EBEB1-2EC4-4BA5-A418-05FE8C448524}" destId="{A154154F-C377-47B2-B732-70A1D6EF014A}" srcOrd="1" destOrd="0" presId="urn:microsoft.com/office/officeart/2017/3/layout/DropPinTimeline"/>
    <dgm:cxn modelId="{4D4873BA-611A-4296-B739-01FE56545376}" type="presParOf" srcId="{785480F9-A3E4-44D5-AC6D-C504CC7AC2F4}" destId="{130A6B48-EB57-4C95-97A3-81B9AA3FBCE4}" srcOrd="2" destOrd="0" presId="urn:microsoft.com/office/officeart/2017/3/layout/DropPinTimeline"/>
    <dgm:cxn modelId="{B05CDFCD-E32C-4A0F-A6E9-975546F0C9DF}" type="presParOf" srcId="{785480F9-A3E4-44D5-AC6D-C504CC7AC2F4}" destId="{E917454C-ED45-4D2C-9BA8-41DED42E01BD}" srcOrd="3" destOrd="0" presId="urn:microsoft.com/office/officeart/2017/3/layout/DropPinTimeline"/>
    <dgm:cxn modelId="{458CE746-2212-4155-8CAB-B7F898CF0CA5}" type="presParOf" srcId="{785480F9-A3E4-44D5-AC6D-C504CC7AC2F4}" destId="{BA2EEECD-2CF8-4344-8385-581BB304FD1F}" srcOrd="4" destOrd="0" presId="urn:microsoft.com/office/officeart/2017/3/layout/DropPinTimeline"/>
    <dgm:cxn modelId="{B541B4E8-9F3A-491F-91F6-73476E89DD3A}" type="presParOf" srcId="{785480F9-A3E4-44D5-AC6D-C504CC7AC2F4}" destId="{D9443E40-B071-4418-8B3F-65428487D223}" srcOrd="5" destOrd="0" presId="urn:microsoft.com/office/officeart/2017/3/layout/DropPinTimeline"/>
    <dgm:cxn modelId="{2C4E13FE-4C9F-47C6-95DF-652A952997C1}" type="presParOf" srcId="{D53483CF-162A-4103-B3D8-65A409537D8D}" destId="{3E970DD7-F027-4EED-8929-E80DD5DE0CA4}" srcOrd="3" destOrd="0" presId="urn:microsoft.com/office/officeart/2017/3/layout/DropPinTimeline"/>
    <dgm:cxn modelId="{C139EE15-AB6A-42AC-A5CB-3BB52C0FBF80}" type="presParOf" srcId="{D53483CF-162A-4103-B3D8-65A409537D8D}" destId="{B256430C-1544-40F7-BFBE-9D1A01496CED}" srcOrd="4" destOrd="0" presId="urn:microsoft.com/office/officeart/2017/3/layout/DropPinTimeline"/>
    <dgm:cxn modelId="{1FBB2CAB-025C-479B-99B0-1A3F6DED45BF}" type="presParOf" srcId="{B256430C-1544-40F7-BFBE-9D1A01496CED}" destId="{455D635F-81B6-402B-A87B-0E645EB33FC0}" srcOrd="0" destOrd="0" presId="urn:microsoft.com/office/officeart/2017/3/layout/DropPinTimeline"/>
    <dgm:cxn modelId="{383B4F4B-A9C3-4B91-B606-946E65761097}" type="presParOf" srcId="{B256430C-1544-40F7-BFBE-9D1A01496CED}" destId="{B7BFCBB0-1E24-4450-8FD0-056878AFEC9D}" srcOrd="1" destOrd="0" presId="urn:microsoft.com/office/officeart/2017/3/layout/DropPinTimeline"/>
    <dgm:cxn modelId="{6D141300-BEA4-46A0-A25C-C7676571697D}" type="presParOf" srcId="{B7BFCBB0-1E24-4450-8FD0-056878AFEC9D}" destId="{5E7AEAF1-61D4-4064-A145-1DD8E76E2910}" srcOrd="0" destOrd="0" presId="urn:microsoft.com/office/officeart/2017/3/layout/DropPinTimeline"/>
    <dgm:cxn modelId="{37CC18C3-2F26-4397-BA44-7BA0DB82F2FB}" type="presParOf" srcId="{B7BFCBB0-1E24-4450-8FD0-056878AFEC9D}" destId="{B3DA3D87-1FCF-4588-BE68-4E90F7A09DF3}" srcOrd="1" destOrd="0" presId="urn:microsoft.com/office/officeart/2017/3/layout/DropPinTimeline"/>
    <dgm:cxn modelId="{FC0E6E9F-7869-4EEC-B3EA-D2C2F183E412}" type="presParOf" srcId="{B256430C-1544-40F7-BFBE-9D1A01496CED}" destId="{3F3F59E2-688D-449F-9085-FFECC34C7F54}" srcOrd="2" destOrd="0" presId="urn:microsoft.com/office/officeart/2017/3/layout/DropPinTimeline"/>
    <dgm:cxn modelId="{E5E9DF4D-4029-4E02-A0C1-395FF77F7515}" type="presParOf" srcId="{B256430C-1544-40F7-BFBE-9D1A01496CED}" destId="{8087E034-8296-4AE8-9B3F-4766FC0C0E84}" srcOrd="3" destOrd="0" presId="urn:microsoft.com/office/officeart/2017/3/layout/DropPinTimeline"/>
    <dgm:cxn modelId="{9230B2DC-FAEE-495E-AF3F-8C093C9EB153}" type="presParOf" srcId="{B256430C-1544-40F7-BFBE-9D1A01496CED}" destId="{055A268D-9AD3-4867-B767-FADE0B5F252D}" srcOrd="4" destOrd="0" presId="urn:microsoft.com/office/officeart/2017/3/layout/DropPinTimeline"/>
    <dgm:cxn modelId="{EF5CE372-A347-4F7E-ABBE-6D6D6971C2A3}" type="presParOf" srcId="{B256430C-1544-40F7-BFBE-9D1A01496CED}" destId="{C5D40316-03BC-44E6-B919-0A5371E4AEE3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EB4868C-0CF3-49E9-85DA-226BE94B41AB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Modelos de arquitetura</a:t>
          </a:r>
        </a:p>
      </dgm:t>
    </dgm:pt>
    <dgm:pt modelId="{1CE87F01-2FFB-41B6-A69B-727504EB00BB}" type="parTrans" cxnId="{E2E9D764-3FA7-49DF-9A0C-FCD23A8FA69A}">
      <dgm:prSet/>
      <dgm:spPr/>
    </dgm:pt>
    <dgm:pt modelId="{B4F08C8B-80AB-413B-9CBE-A73A5BF0769C}" type="sibTrans" cxnId="{E2E9D764-3FA7-49DF-9A0C-FCD23A8FA69A}">
      <dgm:prSet/>
      <dgm:spPr/>
    </dgm:pt>
    <dgm:pt modelId="{423E0FEA-8275-46AC-A48D-BA469FDF153F}">
      <dgm:prSet phldr="0"/>
      <dgm:spPr/>
      <dgm:t>
        <a:bodyPr/>
        <a:lstStyle/>
        <a:p>
          <a:r>
            <a:rPr lang="pt-BR" b="1">
              <a:latin typeface="Arial"/>
            </a:rPr>
            <a:t>Centralizado</a:t>
          </a:r>
          <a:endParaRPr lang="pt-BR" b="1"/>
        </a:p>
      </dgm:t>
    </dgm:pt>
    <dgm:pt modelId="{EC63A1D1-0842-4265-AE19-01605C49E7DA}" type="parTrans" cxnId="{15228BE3-465F-425C-B8C3-B35BD8261996}">
      <dgm:prSet/>
      <dgm:spPr/>
    </dgm:pt>
    <dgm:pt modelId="{329DE178-F90F-4AEE-8A51-69806CF2A63F}" type="sibTrans" cxnId="{15228BE3-465F-425C-B8C3-B35BD8261996}">
      <dgm:prSet/>
      <dgm:spPr/>
    </dgm:pt>
    <dgm:pt modelId="{FE528E4B-AE5C-40B0-8147-DC4D4B5D73B5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Classificação de SGBD</a:t>
          </a:r>
        </a:p>
      </dgm:t>
    </dgm:pt>
    <dgm:pt modelId="{97D4FCCD-940A-4401-842D-26F58361F643}" type="parTrans" cxnId="{ACC5F247-2FA4-4475-92C5-875C0A70AF30}">
      <dgm:prSet/>
      <dgm:spPr/>
    </dgm:pt>
    <dgm:pt modelId="{2F78DE60-A84A-4075-9372-6798C9D7D2D1}" type="sibTrans" cxnId="{ACC5F247-2FA4-4475-92C5-875C0A70AF30}">
      <dgm:prSet/>
      <dgm:spPr/>
    </dgm:pt>
    <dgm:pt modelId="{D0CD7A5D-29C3-4234-B926-8D2A05005D7E}">
      <dgm:prSet phldr="0"/>
      <dgm:spPr/>
      <dgm:t>
        <a:bodyPr/>
        <a:lstStyle/>
        <a:p>
          <a:r>
            <a:rPr lang="pt-BR" b="1">
              <a:latin typeface="Arial"/>
            </a:rPr>
            <a:t>Distribuído</a:t>
          </a:r>
        </a:p>
      </dgm:t>
    </dgm:pt>
    <dgm:pt modelId="{1F885031-3110-4190-B28A-E3114B746422}" type="parTrans" cxnId="{5C01DD41-14D5-45C0-9D84-C2A075E95E03}">
      <dgm:prSet/>
      <dgm:spPr/>
    </dgm:pt>
    <dgm:pt modelId="{63359608-C6D3-44F3-8341-3DFBC3593933}" type="sibTrans" cxnId="{5C01DD41-14D5-45C0-9D84-C2A075E95E03}">
      <dgm:prSet/>
      <dgm:spPr/>
    </dgm:pt>
    <dgm:pt modelId="{B94AB570-2D5B-4A7A-9FBB-A4633CB25849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 Modelo, usuários, sites ...</a:t>
          </a:r>
        </a:p>
      </dgm:t>
    </dgm:pt>
    <dgm:pt modelId="{6CD30B48-9DAF-438C-A7D9-3EDCDEE06BA2}" type="parTrans" cxnId="{329B06D0-D971-4E67-A8C9-9D9045E26EC2}">
      <dgm:prSet/>
      <dgm:spPr/>
    </dgm:pt>
    <dgm:pt modelId="{63989647-8430-49FC-88CD-5291770FFAF9}" type="sibTrans" cxnId="{329B06D0-D971-4E67-A8C9-9D9045E26EC2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95A99D32-17A7-43F2-BC05-B0E20812D371}" type="pres">
      <dgm:prSet presAssocID="{9EB4868C-0CF3-49E9-85DA-226BE94B41AB}" presName="composite1" presStyleCnt="0"/>
      <dgm:spPr/>
    </dgm:pt>
    <dgm:pt modelId="{EEB053A9-D47E-45E9-B2E2-2C747FFBC142}" type="pres">
      <dgm:prSet presAssocID="{9EB4868C-0CF3-49E9-85DA-226BE94B41AB}" presName="ConnectorPoint1" presStyleLbl="lnNode1" presStyleIdx="0" presStyleCnt="2"/>
      <dgm:spPr/>
    </dgm:pt>
    <dgm:pt modelId="{F96E143E-5390-415C-887D-0BEDFF0705D1}" type="pres">
      <dgm:prSet presAssocID="{9EB4868C-0CF3-49E9-85DA-226BE94B41AB}" presName="DropPinPlaceHolder1" presStyleCnt="0"/>
      <dgm:spPr/>
    </dgm:pt>
    <dgm:pt modelId="{F36CA075-7257-4C8B-A7CF-3B3148D7DA2C}" type="pres">
      <dgm:prSet presAssocID="{9EB4868C-0CF3-49E9-85DA-226BE94B41AB}" presName="DropPin1" presStyleLbl="alignNode1" presStyleIdx="0" presStyleCnt="2"/>
      <dgm:spPr/>
    </dgm:pt>
    <dgm:pt modelId="{EF543B74-416D-4A72-8EC7-575B7FC25027}" type="pres">
      <dgm:prSet presAssocID="{9EB4868C-0CF3-49E9-85DA-226BE94B41AB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20738F9-8341-477F-8B29-9907C5B0821F}" type="pres">
      <dgm:prSet presAssocID="{9EB4868C-0CF3-49E9-85DA-226BE94B41AB}" presName="L2TextContainer1" presStyleLbl="revTx" presStyleIdx="0" presStyleCnt="4">
        <dgm:presLayoutVars>
          <dgm:bulletEnabled val="1"/>
        </dgm:presLayoutVars>
      </dgm:prSet>
      <dgm:spPr/>
    </dgm:pt>
    <dgm:pt modelId="{F1A7D2AB-2184-49B7-84DD-B754E6FEC4ED}" type="pres">
      <dgm:prSet presAssocID="{9EB4868C-0CF3-49E9-85DA-226BE94B41AB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C8EC632E-8492-4CB8-B06C-C5E8460B165C}" type="pres">
      <dgm:prSet presAssocID="{9EB4868C-0CF3-49E9-85DA-226BE94B41AB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6450E2E-5DAC-4FA8-A5FE-F8DA6EE8D930}" type="pres">
      <dgm:prSet presAssocID="{9EB4868C-0CF3-49E9-85DA-226BE94B41AB}" presName="EmptyPlaceHolder1" presStyleCnt="0"/>
      <dgm:spPr/>
    </dgm:pt>
    <dgm:pt modelId="{31A0618E-EAAD-4E6C-A2AF-2FF1A93BCEC4}" type="pres">
      <dgm:prSet presAssocID="{B4F08C8B-80AB-413B-9CBE-A73A5BF0769C}" presName="spaceBetweenRectangles1" presStyleCnt="0"/>
      <dgm:spPr/>
    </dgm:pt>
    <dgm:pt modelId="{6EE19A08-96A8-4303-A733-E334FAF7AC48}" type="pres">
      <dgm:prSet presAssocID="{FE528E4B-AE5C-40B0-8147-DC4D4B5D73B5}" presName="composite1" presStyleCnt="0"/>
      <dgm:spPr/>
    </dgm:pt>
    <dgm:pt modelId="{62F190E7-2629-4D8F-B622-959DB55D4BBC}" type="pres">
      <dgm:prSet presAssocID="{FE528E4B-AE5C-40B0-8147-DC4D4B5D73B5}" presName="ConnectorPoint1" presStyleLbl="lnNode1" presStyleIdx="1" presStyleCnt="2"/>
      <dgm:spPr/>
    </dgm:pt>
    <dgm:pt modelId="{26690184-4E22-4761-9CF6-767D4010160C}" type="pres">
      <dgm:prSet presAssocID="{FE528E4B-AE5C-40B0-8147-DC4D4B5D73B5}" presName="DropPinPlaceHolder1" presStyleCnt="0"/>
      <dgm:spPr/>
    </dgm:pt>
    <dgm:pt modelId="{D229AB38-5738-46AE-B925-05799BE821C5}" type="pres">
      <dgm:prSet presAssocID="{FE528E4B-AE5C-40B0-8147-DC4D4B5D73B5}" presName="DropPin1" presStyleLbl="alignNode1" presStyleIdx="1" presStyleCnt="2"/>
      <dgm:spPr/>
    </dgm:pt>
    <dgm:pt modelId="{3F996FE9-48F0-4A34-ACE6-E5F68761E2BA}" type="pres">
      <dgm:prSet presAssocID="{FE528E4B-AE5C-40B0-8147-DC4D4B5D73B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86CE00C-9FB4-46C0-B955-ADDD8ABD5730}" type="pres">
      <dgm:prSet presAssocID="{FE528E4B-AE5C-40B0-8147-DC4D4B5D73B5}" presName="L2TextContainer1" presStyleLbl="revTx" presStyleIdx="2" presStyleCnt="4">
        <dgm:presLayoutVars>
          <dgm:bulletEnabled val="1"/>
        </dgm:presLayoutVars>
      </dgm:prSet>
      <dgm:spPr/>
    </dgm:pt>
    <dgm:pt modelId="{BB6AE525-DEC4-49F6-860F-0BAB6FBFEF39}" type="pres">
      <dgm:prSet presAssocID="{FE528E4B-AE5C-40B0-8147-DC4D4B5D73B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FE5C3F45-EF44-4C6D-B19D-C170BF76728C}" type="pres">
      <dgm:prSet presAssocID="{FE528E4B-AE5C-40B0-8147-DC4D4B5D73B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474E6EC-F0F4-4E7A-8E5C-72499DD8DCEE}" type="pres">
      <dgm:prSet presAssocID="{FE528E4B-AE5C-40B0-8147-DC4D4B5D73B5}" presName="EmptyPlaceHolder1" presStyleCnt="0"/>
      <dgm:spPr/>
    </dgm:pt>
  </dgm:ptLst>
  <dgm:cxnLst>
    <dgm:cxn modelId="{93DAB125-39B5-4E50-9CDC-EBD72EF854D2}" type="presOf" srcId="{D0CD7A5D-29C3-4234-B926-8D2A05005D7E}" destId="{720738F9-8341-477F-8B29-9907C5B0821F}" srcOrd="0" destOrd="1" presId="urn:microsoft.com/office/officeart/2017/3/layout/DropPinTimeline"/>
    <dgm:cxn modelId="{DB3C6F5D-8A1D-44A5-B914-74DC23F529FB}" type="presOf" srcId="{B94AB570-2D5B-4A7A-9FBB-A4633CB25849}" destId="{A86CE00C-9FB4-46C0-B955-ADDD8ABD5730}" srcOrd="0" destOrd="0" presId="urn:microsoft.com/office/officeart/2017/3/layout/DropPinTimeline"/>
    <dgm:cxn modelId="{5C01DD41-14D5-45C0-9D84-C2A075E95E03}" srcId="{9EB4868C-0CF3-49E9-85DA-226BE94B41AB}" destId="{D0CD7A5D-29C3-4234-B926-8D2A05005D7E}" srcOrd="1" destOrd="0" parTransId="{1F885031-3110-4190-B28A-E3114B746422}" sibTransId="{63359608-C6D3-44F3-8341-3DFBC3593933}"/>
    <dgm:cxn modelId="{E2E9D764-3FA7-49DF-9A0C-FCD23A8FA69A}" srcId="{B2A373E1-0EF3-4471-BC5F-CE9A58991D11}" destId="{9EB4868C-0CF3-49E9-85DA-226BE94B41AB}" srcOrd="0" destOrd="0" parTransId="{1CE87F01-2FFB-41B6-A69B-727504EB00BB}" sibTransId="{B4F08C8B-80AB-413B-9CBE-A73A5BF0769C}"/>
    <dgm:cxn modelId="{ACC5F247-2FA4-4475-92C5-875C0A70AF30}" srcId="{B2A373E1-0EF3-4471-BC5F-CE9A58991D11}" destId="{FE528E4B-AE5C-40B0-8147-DC4D4B5D73B5}" srcOrd="1" destOrd="0" parTransId="{97D4FCCD-940A-4401-842D-26F58361F643}" sibTransId="{2F78DE60-A84A-4075-9372-6798C9D7D2D1}"/>
    <dgm:cxn modelId="{436A6699-D591-48B3-94A6-FCECE5B148E3}" type="presOf" srcId="{9EB4868C-0CF3-49E9-85DA-226BE94B41AB}" destId="{F1A7D2AB-2184-49B7-84DD-B754E6FEC4ED}" srcOrd="0" destOrd="0" presId="urn:microsoft.com/office/officeart/2017/3/layout/DropPinTimeline"/>
    <dgm:cxn modelId="{6CCBDA9A-8103-46D7-AD28-0A7AA219CF5C}" type="presOf" srcId="{423E0FEA-8275-46AC-A48D-BA469FDF153F}" destId="{720738F9-8341-477F-8B29-9907C5B0821F}" srcOrd="0" destOrd="0" presId="urn:microsoft.com/office/officeart/2017/3/layout/DropPinTimeline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167738C7-D9CA-4C07-9063-620E892FFC41}" type="presOf" srcId="{FE528E4B-AE5C-40B0-8147-DC4D4B5D73B5}" destId="{BB6AE525-DEC4-49F6-860F-0BAB6FBFEF39}" srcOrd="0" destOrd="0" presId="urn:microsoft.com/office/officeart/2017/3/layout/DropPinTimeline"/>
    <dgm:cxn modelId="{329B06D0-D971-4E67-A8C9-9D9045E26EC2}" srcId="{FE528E4B-AE5C-40B0-8147-DC4D4B5D73B5}" destId="{B94AB570-2D5B-4A7A-9FBB-A4633CB25849}" srcOrd="0" destOrd="0" parTransId="{6CD30B48-9DAF-438C-A7D9-3EDCDEE06BA2}" sibTransId="{63989647-8430-49FC-88CD-5291770FFAF9}"/>
    <dgm:cxn modelId="{15228BE3-465F-425C-B8C3-B35BD8261996}" srcId="{9EB4868C-0CF3-49E9-85DA-226BE94B41AB}" destId="{423E0FEA-8275-46AC-A48D-BA469FDF153F}" srcOrd="0" destOrd="0" parTransId="{EC63A1D1-0842-4265-AE19-01605C49E7DA}" sibTransId="{329DE178-F90F-4AEE-8A51-69806CF2A63F}"/>
    <dgm:cxn modelId="{C0265861-3ACA-4948-BF77-D8E8B3EA39DD}" type="presParOf" srcId="{AA28CA9B-BAF9-47E7-8A13-702C8082A656}" destId="{FF14B7D0-5540-400A-A05F-2B217081068A}" srcOrd="0" destOrd="0" presId="urn:microsoft.com/office/officeart/2017/3/layout/DropPinTimeline"/>
    <dgm:cxn modelId="{6F132DFA-6738-4F49-B274-7BD917ABA42C}" type="presParOf" srcId="{AA28CA9B-BAF9-47E7-8A13-702C8082A656}" destId="{D53483CF-162A-4103-B3D8-65A409537D8D}" srcOrd="1" destOrd="0" presId="urn:microsoft.com/office/officeart/2017/3/layout/DropPinTimeline"/>
    <dgm:cxn modelId="{96FC2ADE-C32B-449F-9154-1CFDE795DD7D}" type="presParOf" srcId="{D53483CF-162A-4103-B3D8-65A409537D8D}" destId="{95A99D32-17A7-43F2-BC05-B0E20812D371}" srcOrd="0" destOrd="0" presId="urn:microsoft.com/office/officeart/2017/3/layout/DropPinTimeline"/>
    <dgm:cxn modelId="{5A5A4396-5E14-4C0C-8879-179981BEDBF6}" type="presParOf" srcId="{95A99D32-17A7-43F2-BC05-B0E20812D371}" destId="{EEB053A9-D47E-45E9-B2E2-2C747FFBC142}" srcOrd="0" destOrd="0" presId="urn:microsoft.com/office/officeart/2017/3/layout/DropPinTimeline"/>
    <dgm:cxn modelId="{16C890DB-0478-4032-8C5E-C6B0974B545F}" type="presParOf" srcId="{95A99D32-17A7-43F2-BC05-B0E20812D371}" destId="{F96E143E-5390-415C-887D-0BEDFF0705D1}" srcOrd="1" destOrd="0" presId="urn:microsoft.com/office/officeart/2017/3/layout/DropPinTimeline"/>
    <dgm:cxn modelId="{7AC9A7EA-1A2B-4425-A98A-5C99F15291C9}" type="presParOf" srcId="{F96E143E-5390-415C-887D-0BEDFF0705D1}" destId="{F36CA075-7257-4C8B-A7CF-3B3148D7DA2C}" srcOrd="0" destOrd="0" presId="urn:microsoft.com/office/officeart/2017/3/layout/DropPinTimeline"/>
    <dgm:cxn modelId="{F159DF22-91C5-4F8F-9305-5E119C4FB58A}" type="presParOf" srcId="{F96E143E-5390-415C-887D-0BEDFF0705D1}" destId="{EF543B74-416D-4A72-8EC7-575B7FC25027}" srcOrd="1" destOrd="0" presId="urn:microsoft.com/office/officeart/2017/3/layout/DropPinTimeline"/>
    <dgm:cxn modelId="{5DB3A6D7-7911-4027-9F3B-BE224307A8B3}" type="presParOf" srcId="{95A99D32-17A7-43F2-BC05-B0E20812D371}" destId="{720738F9-8341-477F-8B29-9907C5B0821F}" srcOrd="2" destOrd="0" presId="urn:microsoft.com/office/officeart/2017/3/layout/DropPinTimeline"/>
    <dgm:cxn modelId="{EBBBE065-FCBE-43E8-BCED-7CB8C68AF16A}" type="presParOf" srcId="{95A99D32-17A7-43F2-BC05-B0E20812D371}" destId="{F1A7D2AB-2184-49B7-84DD-B754E6FEC4ED}" srcOrd="3" destOrd="0" presId="urn:microsoft.com/office/officeart/2017/3/layout/DropPinTimeline"/>
    <dgm:cxn modelId="{BD2FF8E4-07FA-43FF-9F0F-2C0FF6D82A90}" type="presParOf" srcId="{95A99D32-17A7-43F2-BC05-B0E20812D371}" destId="{C8EC632E-8492-4CB8-B06C-C5E8460B165C}" srcOrd="4" destOrd="0" presId="urn:microsoft.com/office/officeart/2017/3/layout/DropPinTimeline"/>
    <dgm:cxn modelId="{5432B97A-3EAB-4AE2-A0A8-0E1CA49990BA}" type="presParOf" srcId="{95A99D32-17A7-43F2-BC05-B0E20812D371}" destId="{56450E2E-5DAC-4FA8-A5FE-F8DA6EE8D930}" srcOrd="5" destOrd="0" presId="urn:microsoft.com/office/officeart/2017/3/layout/DropPinTimeline"/>
    <dgm:cxn modelId="{18F275AC-5D87-4E2F-8295-D7E5926579F3}" type="presParOf" srcId="{D53483CF-162A-4103-B3D8-65A409537D8D}" destId="{31A0618E-EAAD-4E6C-A2AF-2FF1A93BCEC4}" srcOrd="1" destOrd="0" presId="urn:microsoft.com/office/officeart/2017/3/layout/DropPinTimeline"/>
    <dgm:cxn modelId="{1CC68D13-A4AD-4C2C-A81E-0C495D3BD4DB}" type="presParOf" srcId="{D53483CF-162A-4103-B3D8-65A409537D8D}" destId="{6EE19A08-96A8-4303-A733-E334FAF7AC48}" srcOrd="2" destOrd="0" presId="urn:microsoft.com/office/officeart/2017/3/layout/DropPinTimeline"/>
    <dgm:cxn modelId="{BD8C7A95-EE33-4AA5-9A0A-D6F0B61F2BAA}" type="presParOf" srcId="{6EE19A08-96A8-4303-A733-E334FAF7AC48}" destId="{62F190E7-2629-4D8F-B622-959DB55D4BBC}" srcOrd="0" destOrd="0" presId="urn:microsoft.com/office/officeart/2017/3/layout/DropPinTimeline"/>
    <dgm:cxn modelId="{8A5F75D0-10E8-443B-BAEE-3601486AB352}" type="presParOf" srcId="{6EE19A08-96A8-4303-A733-E334FAF7AC48}" destId="{26690184-4E22-4761-9CF6-767D4010160C}" srcOrd="1" destOrd="0" presId="urn:microsoft.com/office/officeart/2017/3/layout/DropPinTimeline"/>
    <dgm:cxn modelId="{45431B49-7109-49D9-BE5F-048C1257BE5B}" type="presParOf" srcId="{26690184-4E22-4761-9CF6-767D4010160C}" destId="{D229AB38-5738-46AE-B925-05799BE821C5}" srcOrd="0" destOrd="0" presId="urn:microsoft.com/office/officeart/2017/3/layout/DropPinTimeline"/>
    <dgm:cxn modelId="{1F300508-559E-42ED-9D81-2BAE4A6B9C3A}" type="presParOf" srcId="{26690184-4E22-4761-9CF6-767D4010160C}" destId="{3F996FE9-48F0-4A34-ACE6-E5F68761E2BA}" srcOrd="1" destOrd="0" presId="urn:microsoft.com/office/officeart/2017/3/layout/DropPinTimeline"/>
    <dgm:cxn modelId="{EBC2BBF1-ACFE-4176-9033-04ACC53263AA}" type="presParOf" srcId="{6EE19A08-96A8-4303-A733-E334FAF7AC48}" destId="{A86CE00C-9FB4-46C0-B955-ADDD8ABD5730}" srcOrd="2" destOrd="0" presId="urn:microsoft.com/office/officeart/2017/3/layout/DropPinTimeline"/>
    <dgm:cxn modelId="{519B2675-1AD7-43EC-BB1E-F0D9218E8C65}" type="presParOf" srcId="{6EE19A08-96A8-4303-A733-E334FAF7AC48}" destId="{BB6AE525-DEC4-49F6-860F-0BAB6FBFEF39}" srcOrd="3" destOrd="0" presId="urn:microsoft.com/office/officeart/2017/3/layout/DropPinTimeline"/>
    <dgm:cxn modelId="{4B96A3A8-C44E-4A92-81D0-86ACBC4E2E67}" type="presParOf" srcId="{6EE19A08-96A8-4303-A733-E334FAF7AC48}" destId="{FE5C3F45-EF44-4C6D-B19D-C170BF76728C}" srcOrd="4" destOrd="0" presId="urn:microsoft.com/office/officeart/2017/3/layout/DropPinTimeline"/>
    <dgm:cxn modelId="{8347952B-37CA-48E2-AD3B-A3E12F6AD9CE}" type="presParOf" srcId="{6EE19A08-96A8-4303-A733-E334FAF7AC48}" destId="{B474E6EC-F0F4-4E7A-8E5C-72499DD8DCE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37658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41BF0-8D2C-4AEB-ABF3-0454BD7DD426}">
      <dsp:nvSpPr>
        <dsp:cNvPr id="0" name=""/>
        <dsp:cNvSpPr/>
      </dsp:nvSpPr>
      <dsp:spPr>
        <a:xfrm rot="8100000">
          <a:off x="4709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EF9A45-3051-4B42-8F0C-DE16757B6B17}">
      <dsp:nvSpPr>
        <dsp:cNvPr id="0" name=""/>
        <dsp:cNvSpPr/>
      </dsp:nvSpPr>
      <dsp:spPr>
        <a:xfrm>
          <a:off x="72310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41F56-D1DE-42CE-8A39-D60F0005353D}">
      <dsp:nvSpPr>
        <dsp:cNvPr id="0" name=""/>
        <dsp:cNvSpPr/>
      </dsp:nvSpPr>
      <dsp:spPr>
        <a:xfrm>
          <a:off x="321049" y="629564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00057-4AAA-4C21-94AA-82AB82DA727F}">
      <dsp:nvSpPr>
        <dsp:cNvPr id="0" name=""/>
        <dsp:cNvSpPr/>
      </dsp:nvSpPr>
      <dsp:spPr>
        <a:xfrm>
          <a:off x="321049" y="308609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O que é modelagem?</a:t>
          </a:r>
          <a:endParaRPr lang="pt-BR" sz="1300" b="1" kern="1200"/>
        </a:p>
      </dsp:txBody>
      <dsp:txXfrm>
        <a:off x="321049" y="308609"/>
        <a:ext cx="3067207" cy="320954"/>
      </dsp:txXfrm>
    </dsp:sp>
    <dsp:sp modelId="{AC956DE1-7691-4720-A44D-78124E93B7ED}">
      <dsp:nvSpPr>
        <dsp:cNvPr id="0" name=""/>
        <dsp:cNvSpPr/>
      </dsp:nvSpPr>
      <dsp:spPr>
        <a:xfrm>
          <a:off x="16057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CBC0C-BFF6-45EF-89C8-110E5A3EC385}">
      <dsp:nvSpPr>
        <dsp:cNvPr id="0" name=""/>
        <dsp:cNvSpPr/>
      </dsp:nvSpPr>
      <dsp:spPr>
        <a:xfrm>
          <a:off x="13168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CC9D3C-B657-482D-B1D3-99B3C3ACE28C}">
      <dsp:nvSpPr>
        <dsp:cNvPr id="0" name=""/>
        <dsp:cNvSpPr/>
      </dsp:nvSpPr>
      <dsp:spPr>
        <a:xfrm rot="18900000">
          <a:off x="1887577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18D45B-B213-494D-AFBC-BDADDC2685DB}">
      <dsp:nvSpPr>
        <dsp:cNvPr id="0" name=""/>
        <dsp:cNvSpPr/>
      </dsp:nvSpPr>
      <dsp:spPr>
        <a:xfrm>
          <a:off x="1912789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E97D0-C548-48B6-B9DA-5C752D41400D}">
      <dsp:nvSpPr>
        <dsp:cNvPr id="0" name=""/>
        <dsp:cNvSpPr/>
      </dsp:nvSpPr>
      <dsp:spPr>
        <a:xfrm>
          <a:off x="2161529" y="1543049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54DD2-4AA7-4F11-94A4-9DD9D7BABF74}">
      <dsp:nvSpPr>
        <dsp:cNvPr id="0" name=""/>
        <dsp:cNvSpPr/>
      </dsp:nvSpPr>
      <dsp:spPr>
        <a:xfrm>
          <a:off x="2161529" y="2456535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Primeiro contato com modelagem de dados</a:t>
          </a:r>
        </a:p>
      </dsp:txBody>
      <dsp:txXfrm>
        <a:off x="2161529" y="2456535"/>
        <a:ext cx="3067207" cy="320954"/>
      </dsp:txXfrm>
    </dsp:sp>
    <dsp:sp modelId="{B71A846B-A183-4009-9341-17348350307A}">
      <dsp:nvSpPr>
        <dsp:cNvPr id="0" name=""/>
        <dsp:cNvSpPr/>
      </dsp:nvSpPr>
      <dsp:spPr>
        <a:xfrm>
          <a:off x="200105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839F4-D1F4-4620-86FD-FB8CA57E7935}">
      <dsp:nvSpPr>
        <dsp:cNvPr id="0" name=""/>
        <dsp:cNvSpPr/>
      </dsp:nvSpPr>
      <dsp:spPr>
        <a:xfrm>
          <a:off x="197216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997030-1591-4456-ACB4-ADDB52887EE5}">
      <dsp:nvSpPr>
        <dsp:cNvPr id="0" name=""/>
        <dsp:cNvSpPr/>
      </dsp:nvSpPr>
      <dsp:spPr>
        <a:xfrm rot="8100000">
          <a:off x="372805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08B41C-0278-4B1C-9B87-AD210ECDDC17}">
      <dsp:nvSpPr>
        <dsp:cNvPr id="0" name=""/>
        <dsp:cNvSpPr/>
      </dsp:nvSpPr>
      <dsp:spPr>
        <a:xfrm>
          <a:off x="3753269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34629-C061-43E2-BC55-FC5239443A81}">
      <dsp:nvSpPr>
        <dsp:cNvPr id="0" name=""/>
        <dsp:cNvSpPr/>
      </dsp:nvSpPr>
      <dsp:spPr>
        <a:xfrm>
          <a:off x="4002009" y="629564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29839-385C-489E-9661-624D72080926}">
      <dsp:nvSpPr>
        <dsp:cNvPr id="0" name=""/>
        <dsp:cNvSpPr/>
      </dsp:nvSpPr>
      <dsp:spPr>
        <a:xfrm>
          <a:off x="4002009" y="308609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O que SQL e comandos básicos</a:t>
          </a:r>
        </a:p>
      </dsp:txBody>
      <dsp:txXfrm>
        <a:off x="4002009" y="308609"/>
        <a:ext cx="3067207" cy="320954"/>
      </dsp:txXfrm>
    </dsp:sp>
    <dsp:sp modelId="{52280603-14D9-4310-AE69-91A38DFA34F1}">
      <dsp:nvSpPr>
        <dsp:cNvPr id="0" name=""/>
        <dsp:cNvSpPr/>
      </dsp:nvSpPr>
      <dsp:spPr>
        <a:xfrm>
          <a:off x="384153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E0B97-39F3-4827-B2B2-5A824FB51610}">
      <dsp:nvSpPr>
        <dsp:cNvPr id="0" name=""/>
        <dsp:cNvSpPr/>
      </dsp:nvSpPr>
      <dsp:spPr>
        <a:xfrm>
          <a:off x="381264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AA108-4A57-4247-A978-FA5C3675FE6A}">
      <dsp:nvSpPr>
        <dsp:cNvPr id="0" name=""/>
        <dsp:cNvSpPr/>
      </dsp:nvSpPr>
      <dsp:spPr>
        <a:xfrm>
          <a:off x="4532" y="1305484"/>
          <a:ext cx="1268965" cy="1046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>
              <a:latin typeface="Arial"/>
            </a:rPr>
            <a:t>Delimitando o contexto dos dados</a:t>
          </a:r>
          <a:endParaRPr lang="pt-BR" sz="1200" kern="1200"/>
        </a:p>
      </dsp:txBody>
      <dsp:txXfrm>
        <a:off x="28618" y="1329570"/>
        <a:ext cx="1220793" cy="774180"/>
      </dsp:txXfrm>
    </dsp:sp>
    <dsp:sp modelId="{56B6F40C-E7D4-46D9-AE00-55A5546C9F1B}">
      <dsp:nvSpPr>
        <dsp:cNvPr id="0" name=""/>
        <dsp:cNvSpPr/>
      </dsp:nvSpPr>
      <dsp:spPr>
        <a:xfrm>
          <a:off x="726558" y="1586729"/>
          <a:ext cx="1352204" cy="1352204"/>
        </a:xfrm>
        <a:prstGeom prst="leftCircularArrow">
          <a:avLst>
            <a:gd name="adj1" fmla="val 2808"/>
            <a:gd name="adj2" fmla="val 342700"/>
            <a:gd name="adj3" fmla="val 2118211"/>
            <a:gd name="adj4" fmla="val 9024489"/>
            <a:gd name="adj5" fmla="val 32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F8B16-CEF0-4A50-9950-3A401519A8B6}">
      <dsp:nvSpPr>
        <dsp:cNvPr id="0" name=""/>
        <dsp:cNvSpPr/>
      </dsp:nvSpPr>
      <dsp:spPr>
        <a:xfrm>
          <a:off x="286524" y="2127837"/>
          <a:ext cx="1127968" cy="4485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>
              <a:latin typeface="Arial"/>
            </a:rPr>
            <a:t> </a:t>
          </a:r>
          <a:r>
            <a:rPr lang="pt-BR" sz="1400" kern="1200" err="1">
              <a:latin typeface="Arial"/>
            </a:rPr>
            <a:t>Mini-mundo</a:t>
          </a:r>
          <a:endParaRPr lang="pt-BR" sz="1400" kern="1200"/>
        </a:p>
      </dsp:txBody>
      <dsp:txXfrm>
        <a:off x="299662" y="2140975"/>
        <a:ext cx="1101692" cy="422280"/>
      </dsp:txXfrm>
    </dsp:sp>
    <dsp:sp modelId="{16CDAEAD-A322-4A65-BA33-A2D7B18EF6BE}">
      <dsp:nvSpPr>
        <dsp:cNvPr id="0" name=""/>
        <dsp:cNvSpPr/>
      </dsp:nvSpPr>
      <dsp:spPr>
        <a:xfrm>
          <a:off x="1595272" y="1305484"/>
          <a:ext cx="1268965" cy="1046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>
              <a:latin typeface="Arial"/>
            </a:rPr>
            <a:t> Requisitos para criação do modelo</a:t>
          </a:r>
          <a:endParaRPr lang="pt-BR" sz="1200" kern="1200"/>
        </a:p>
      </dsp:txBody>
      <dsp:txXfrm>
        <a:off x="1619358" y="1553848"/>
        <a:ext cx="1220793" cy="774180"/>
      </dsp:txXfrm>
    </dsp:sp>
    <dsp:sp modelId="{61F54042-6EBB-4017-BF39-EA1DFB27A06C}">
      <dsp:nvSpPr>
        <dsp:cNvPr id="0" name=""/>
        <dsp:cNvSpPr/>
      </dsp:nvSpPr>
      <dsp:spPr>
        <a:xfrm>
          <a:off x="2306724" y="677628"/>
          <a:ext cx="1514350" cy="1514350"/>
        </a:xfrm>
        <a:prstGeom prst="circularArrow">
          <a:avLst>
            <a:gd name="adj1" fmla="val 2507"/>
            <a:gd name="adj2" fmla="val 303872"/>
            <a:gd name="adj3" fmla="val 19520617"/>
            <a:gd name="adj4" fmla="val 12575511"/>
            <a:gd name="adj5" fmla="val 292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B1A9FB-A4B6-4EB5-9138-368167952120}">
      <dsp:nvSpPr>
        <dsp:cNvPr id="0" name=""/>
        <dsp:cNvSpPr/>
      </dsp:nvSpPr>
      <dsp:spPr>
        <a:xfrm>
          <a:off x="1877265" y="1081206"/>
          <a:ext cx="1127968" cy="4485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>
              <a:latin typeface="Arial"/>
            </a:rPr>
            <a:t> Alto nível</a:t>
          </a:r>
          <a:endParaRPr lang="pt-BR" sz="1400" kern="1200"/>
        </a:p>
      </dsp:txBody>
      <dsp:txXfrm>
        <a:off x="1890403" y="1094344"/>
        <a:ext cx="1101692" cy="422280"/>
      </dsp:txXfrm>
    </dsp:sp>
    <dsp:sp modelId="{587E7348-A3CB-451B-874C-1DE174BFFB31}">
      <dsp:nvSpPr>
        <dsp:cNvPr id="0" name=""/>
        <dsp:cNvSpPr/>
      </dsp:nvSpPr>
      <dsp:spPr>
        <a:xfrm>
          <a:off x="3186013" y="1305484"/>
          <a:ext cx="1268965" cy="1046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>
              <a:latin typeface="Arial"/>
            </a:rPr>
            <a:t> Definindo estrutura relacional</a:t>
          </a:r>
          <a:endParaRPr lang="pt-BR" sz="1200" kern="1200"/>
        </a:p>
      </dsp:txBody>
      <dsp:txXfrm>
        <a:off x="3210099" y="1329570"/>
        <a:ext cx="1220793" cy="774180"/>
      </dsp:txXfrm>
    </dsp:sp>
    <dsp:sp modelId="{180C0A62-69DB-4AFC-9EDD-269CBF867F1E}">
      <dsp:nvSpPr>
        <dsp:cNvPr id="0" name=""/>
        <dsp:cNvSpPr/>
      </dsp:nvSpPr>
      <dsp:spPr>
        <a:xfrm>
          <a:off x="3908040" y="1586729"/>
          <a:ext cx="1352204" cy="1352204"/>
        </a:xfrm>
        <a:prstGeom prst="leftCircularArrow">
          <a:avLst>
            <a:gd name="adj1" fmla="val 2808"/>
            <a:gd name="adj2" fmla="val 342700"/>
            <a:gd name="adj3" fmla="val 2118211"/>
            <a:gd name="adj4" fmla="val 9024489"/>
            <a:gd name="adj5" fmla="val 3275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EF6550-BD92-4F24-9039-8926E8497C48}">
      <dsp:nvSpPr>
        <dsp:cNvPr id="0" name=""/>
        <dsp:cNvSpPr/>
      </dsp:nvSpPr>
      <dsp:spPr>
        <a:xfrm>
          <a:off x="3468006" y="2127837"/>
          <a:ext cx="1127968" cy="4485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>
              <a:latin typeface="Arial"/>
            </a:rPr>
            <a:t> Esquema</a:t>
          </a:r>
          <a:endParaRPr lang="pt-BR" sz="1400" kern="1200"/>
        </a:p>
      </dsp:txBody>
      <dsp:txXfrm>
        <a:off x="3481144" y="2140975"/>
        <a:ext cx="1101692" cy="422280"/>
      </dsp:txXfrm>
    </dsp:sp>
    <dsp:sp modelId="{1B2065F6-AB48-4A60-B1D5-A4CF732B9D3E}">
      <dsp:nvSpPr>
        <dsp:cNvPr id="0" name=""/>
        <dsp:cNvSpPr/>
      </dsp:nvSpPr>
      <dsp:spPr>
        <a:xfrm>
          <a:off x="4776754" y="1305484"/>
          <a:ext cx="1268965" cy="10466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200" kern="1200">
              <a:latin typeface="Arial"/>
            </a:rPr>
            <a:t>Implementando -  criando o DB.</a:t>
          </a:r>
        </a:p>
      </dsp:txBody>
      <dsp:txXfrm>
        <a:off x="4800840" y="1553848"/>
        <a:ext cx="1220793" cy="774180"/>
      </dsp:txXfrm>
    </dsp:sp>
    <dsp:sp modelId="{64D903CD-3889-404C-B34E-5CD9E6009B2B}">
      <dsp:nvSpPr>
        <dsp:cNvPr id="0" name=""/>
        <dsp:cNvSpPr/>
      </dsp:nvSpPr>
      <dsp:spPr>
        <a:xfrm>
          <a:off x="5058746" y="1081206"/>
          <a:ext cx="1127968" cy="4485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>
              <a:latin typeface="Arial"/>
            </a:rPr>
            <a:t> SGBD</a:t>
          </a:r>
        </a:p>
      </dsp:txBody>
      <dsp:txXfrm>
        <a:off x="5071884" y="1094344"/>
        <a:ext cx="1101692" cy="422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37658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63B2E-8803-4BB4-99A8-639C19739F6C}">
      <dsp:nvSpPr>
        <dsp:cNvPr id="0" name=""/>
        <dsp:cNvSpPr/>
      </dsp:nvSpPr>
      <dsp:spPr>
        <a:xfrm rot="8100000">
          <a:off x="4709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FB00EA-94BA-4C88-AE7D-299B3EEE52A9}">
      <dsp:nvSpPr>
        <dsp:cNvPr id="0" name=""/>
        <dsp:cNvSpPr/>
      </dsp:nvSpPr>
      <dsp:spPr>
        <a:xfrm>
          <a:off x="72310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93E3C-C57C-4617-B565-8D2A1C738F19}">
      <dsp:nvSpPr>
        <dsp:cNvPr id="0" name=""/>
        <dsp:cNvSpPr/>
      </dsp:nvSpPr>
      <dsp:spPr>
        <a:xfrm>
          <a:off x="321049" y="629564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CCB74-E916-40BA-AAA3-59F81934C66E}">
      <dsp:nvSpPr>
        <dsp:cNvPr id="0" name=""/>
        <dsp:cNvSpPr/>
      </dsp:nvSpPr>
      <dsp:spPr>
        <a:xfrm>
          <a:off x="321049" y="308609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 Modelos</a:t>
          </a:r>
        </a:p>
      </dsp:txBody>
      <dsp:txXfrm>
        <a:off x="321049" y="308609"/>
        <a:ext cx="3067207" cy="320954"/>
      </dsp:txXfrm>
    </dsp:sp>
    <dsp:sp modelId="{46C17CDE-901C-4586-92C0-127BFDFF6E63}">
      <dsp:nvSpPr>
        <dsp:cNvPr id="0" name=""/>
        <dsp:cNvSpPr/>
      </dsp:nvSpPr>
      <dsp:spPr>
        <a:xfrm>
          <a:off x="16057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6F81C5-ED87-411C-9900-5ADF258BF15D}">
      <dsp:nvSpPr>
        <dsp:cNvPr id="0" name=""/>
        <dsp:cNvSpPr/>
      </dsp:nvSpPr>
      <dsp:spPr>
        <a:xfrm>
          <a:off x="13106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40DF85-DE47-4498-83BD-20D48B00C1B0}">
      <dsp:nvSpPr>
        <dsp:cNvPr id="0" name=""/>
        <dsp:cNvSpPr/>
      </dsp:nvSpPr>
      <dsp:spPr>
        <a:xfrm rot="18900000">
          <a:off x="1887577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D5B7DE-4DB1-41EF-AA52-0FBEF578FAB0}">
      <dsp:nvSpPr>
        <dsp:cNvPr id="0" name=""/>
        <dsp:cNvSpPr/>
      </dsp:nvSpPr>
      <dsp:spPr>
        <a:xfrm>
          <a:off x="1912789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7C79F-0A3D-4BA4-9B93-6A23F1F57A41}">
      <dsp:nvSpPr>
        <dsp:cNvPr id="0" name=""/>
        <dsp:cNvSpPr/>
      </dsp:nvSpPr>
      <dsp:spPr>
        <a:xfrm>
          <a:off x="2161529" y="1543049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F9945-F183-496D-97D3-E177F800F6DE}">
      <dsp:nvSpPr>
        <dsp:cNvPr id="0" name=""/>
        <dsp:cNvSpPr/>
      </dsp:nvSpPr>
      <dsp:spPr>
        <a:xfrm>
          <a:off x="2161529" y="2456535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Esquemas</a:t>
          </a:r>
        </a:p>
      </dsp:txBody>
      <dsp:txXfrm>
        <a:off x="2161529" y="2456535"/>
        <a:ext cx="3067207" cy="320954"/>
      </dsp:txXfrm>
    </dsp:sp>
    <dsp:sp modelId="{293A38AC-58B9-4CF5-A440-FB2BFE2AF045}">
      <dsp:nvSpPr>
        <dsp:cNvPr id="0" name=""/>
        <dsp:cNvSpPr/>
      </dsp:nvSpPr>
      <dsp:spPr>
        <a:xfrm>
          <a:off x="200105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F11EE-0C5F-4419-8970-4C5A1E6331E2}">
      <dsp:nvSpPr>
        <dsp:cNvPr id="0" name=""/>
        <dsp:cNvSpPr/>
      </dsp:nvSpPr>
      <dsp:spPr>
        <a:xfrm>
          <a:off x="197154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E0B0DC-FD1E-4F49-814B-59B1C7B399A8}">
      <dsp:nvSpPr>
        <dsp:cNvPr id="0" name=""/>
        <dsp:cNvSpPr/>
      </dsp:nvSpPr>
      <dsp:spPr>
        <a:xfrm rot="8100000">
          <a:off x="372805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BD1596-B48E-481B-8C44-ECECE004AD12}">
      <dsp:nvSpPr>
        <dsp:cNvPr id="0" name=""/>
        <dsp:cNvSpPr/>
      </dsp:nvSpPr>
      <dsp:spPr>
        <a:xfrm>
          <a:off x="3753269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4223E-7228-4E2F-89AA-AE0ABD5F4865}">
      <dsp:nvSpPr>
        <dsp:cNvPr id="0" name=""/>
        <dsp:cNvSpPr/>
      </dsp:nvSpPr>
      <dsp:spPr>
        <a:xfrm>
          <a:off x="4002009" y="629564"/>
          <a:ext cx="3067207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29750-A9F7-4CA7-9BDB-29F4A9C1D504}">
      <dsp:nvSpPr>
        <dsp:cNvPr id="0" name=""/>
        <dsp:cNvSpPr/>
      </dsp:nvSpPr>
      <dsp:spPr>
        <a:xfrm>
          <a:off x="4002009" y="308609"/>
          <a:ext cx="3067207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Instâncias</a:t>
          </a:r>
        </a:p>
      </dsp:txBody>
      <dsp:txXfrm>
        <a:off x="4002009" y="308609"/>
        <a:ext cx="3067207" cy="320954"/>
      </dsp:txXfrm>
    </dsp:sp>
    <dsp:sp modelId="{E21437CD-CD44-4D94-A7B5-5CEF03657F21}">
      <dsp:nvSpPr>
        <dsp:cNvPr id="0" name=""/>
        <dsp:cNvSpPr/>
      </dsp:nvSpPr>
      <dsp:spPr>
        <a:xfrm>
          <a:off x="384153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7734D-2D88-4E61-AA39-F99C1EE7EEA6}">
      <dsp:nvSpPr>
        <dsp:cNvPr id="0" name=""/>
        <dsp:cNvSpPr/>
      </dsp:nvSpPr>
      <dsp:spPr>
        <a:xfrm>
          <a:off x="381202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50358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9FF3A-FBF7-4531-AB47-9465F924D474}">
      <dsp:nvSpPr>
        <dsp:cNvPr id="0" name=""/>
        <dsp:cNvSpPr/>
      </dsp:nvSpPr>
      <dsp:spPr>
        <a:xfrm rot="8100000">
          <a:off x="54012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759DB7-F496-4157-8DD6-209ABC678E80}">
      <dsp:nvSpPr>
        <dsp:cNvPr id="0" name=""/>
        <dsp:cNvSpPr/>
      </dsp:nvSpPr>
      <dsp:spPr>
        <a:xfrm>
          <a:off x="79224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0A14B-5997-4AAF-A2CF-32C9E81D7A8D}">
      <dsp:nvSpPr>
        <dsp:cNvPr id="0" name=""/>
        <dsp:cNvSpPr/>
      </dsp:nvSpPr>
      <dsp:spPr>
        <a:xfrm>
          <a:off x="327964" y="629564"/>
          <a:ext cx="3114161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0" kern="1200">
              <a:latin typeface="Arial"/>
            </a:rPr>
            <a:t>Categorias do usuário</a:t>
          </a:r>
        </a:p>
      </dsp:txBody>
      <dsp:txXfrm>
        <a:off x="327964" y="629564"/>
        <a:ext cx="3114161" cy="913485"/>
      </dsp:txXfrm>
    </dsp:sp>
    <dsp:sp modelId="{FF68C7F3-7290-4DFA-81BC-42BFDA2601F8}">
      <dsp:nvSpPr>
        <dsp:cNvPr id="0" name=""/>
        <dsp:cNvSpPr/>
      </dsp:nvSpPr>
      <dsp:spPr>
        <a:xfrm>
          <a:off x="327964" y="308609"/>
          <a:ext cx="3114161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b="1" kern="1200">
              <a:latin typeface="Arial"/>
            </a:rPr>
            <a:t>Linguagens</a:t>
          </a:r>
          <a:r>
            <a:rPr lang="pt-BR" sz="2000" kern="1200">
              <a:latin typeface="Arial"/>
            </a:rPr>
            <a:t> e interfaces</a:t>
          </a:r>
          <a:endParaRPr lang="pt-BR" sz="2000" kern="1200"/>
        </a:p>
      </dsp:txBody>
      <dsp:txXfrm>
        <a:off x="327964" y="308609"/>
        <a:ext cx="3114161" cy="320954"/>
      </dsp:txXfrm>
    </dsp:sp>
    <dsp:sp modelId="{22A6FB89-E856-4F85-BA13-86D368499166}">
      <dsp:nvSpPr>
        <dsp:cNvPr id="0" name=""/>
        <dsp:cNvSpPr/>
      </dsp:nvSpPr>
      <dsp:spPr>
        <a:xfrm>
          <a:off x="167487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33E4C-FED4-48DF-8E0F-3C613EDFEC00}">
      <dsp:nvSpPr>
        <dsp:cNvPr id="0" name=""/>
        <dsp:cNvSpPr/>
      </dsp:nvSpPr>
      <dsp:spPr>
        <a:xfrm>
          <a:off x="13798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250C4F-69C4-4AA5-A2EC-A976856F0199}">
      <dsp:nvSpPr>
        <dsp:cNvPr id="0" name=""/>
        <dsp:cNvSpPr/>
      </dsp:nvSpPr>
      <dsp:spPr>
        <a:xfrm rot="18900000">
          <a:off x="1922791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54154F-C377-47B2-B732-70A1D6EF014A}">
      <dsp:nvSpPr>
        <dsp:cNvPr id="0" name=""/>
        <dsp:cNvSpPr/>
      </dsp:nvSpPr>
      <dsp:spPr>
        <a:xfrm>
          <a:off x="1948003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A6B48-EB57-4C95-97A3-81B9AA3FBCE4}">
      <dsp:nvSpPr>
        <dsp:cNvPr id="0" name=""/>
        <dsp:cNvSpPr/>
      </dsp:nvSpPr>
      <dsp:spPr>
        <a:xfrm>
          <a:off x="2196743" y="1543049"/>
          <a:ext cx="3114161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7454C-ED45-4D2C-9BA8-41DED42E01BD}">
      <dsp:nvSpPr>
        <dsp:cNvPr id="0" name=""/>
        <dsp:cNvSpPr/>
      </dsp:nvSpPr>
      <dsp:spPr>
        <a:xfrm>
          <a:off x="2196743" y="2456535"/>
          <a:ext cx="3114161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>
              <a:latin typeface="Arial"/>
            </a:rPr>
            <a:t>Ambientes de SGBD</a:t>
          </a:r>
        </a:p>
      </dsp:txBody>
      <dsp:txXfrm>
        <a:off x="2196743" y="2456535"/>
        <a:ext cx="3114161" cy="320954"/>
      </dsp:txXfrm>
    </dsp:sp>
    <dsp:sp modelId="{BA2EEECD-2CF8-4344-8385-581BB304FD1F}">
      <dsp:nvSpPr>
        <dsp:cNvPr id="0" name=""/>
        <dsp:cNvSpPr/>
      </dsp:nvSpPr>
      <dsp:spPr>
        <a:xfrm>
          <a:off x="2036266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10A78-AA96-47A3-B226-01A78C7B09F5}">
      <dsp:nvSpPr>
        <dsp:cNvPr id="0" name=""/>
        <dsp:cNvSpPr/>
      </dsp:nvSpPr>
      <dsp:spPr>
        <a:xfrm>
          <a:off x="2006765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E7AEAF1-61D4-4064-A145-1DD8E76E2910}">
      <dsp:nvSpPr>
        <dsp:cNvPr id="0" name=""/>
        <dsp:cNvSpPr/>
      </dsp:nvSpPr>
      <dsp:spPr>
        <a:xfrm rot="8100000">
          <a:off x="3791570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DA3D87-1FCF-4588-BE68-4E90F7A09DF3}">
      <dsp:nvSpPr>
        <dsp:cNvPr id="0" name=""/>
        <dsp:cNvSpPr/>
      </dsp:nvSpPr>
      <dsp:spPr>
        <a:xfrm>
          <a:off x="3816782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F59E2-688D-449F-9085-FFECC34C7F54}">
      <dsp:nvSpPr>
        <dsp:cNvPr id="0" name=""/>
        <dsp:cNvSpPr/>
      </dsp:nvSpPr>
      <dsp:spPr>
        <a:xfrm>
          <a:off x="4065522" y="629564"/>
          <a:ext cx="3114161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7E034-8296-4AE8-9B3F-4766FC0C0E84}">
      <dsp:nvSpPr>
        <dsp:cNvPr id="0" name=""/>
        <dsp:cNvSpPr/>
      </dsp:nvSpPr>
      <dsp:spPr>
        <a:xfrm>
          <a:off x="4065522" y="308609"/>
          <a:ext cx="3114161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>
              <a:latin typeface="Arial"/>
            </a:rPr>
            <a:t>Utilitários e ferramentas</a:t>
          </a:r>
        </a:p>
      </dsp:txBody>
      <dsp:txXfrm>
        <a:off x="4065522" y="308609"/>
        <a:ext cx="3114161" cy="320954"/>
      </dsp:txXfrm>
    </dsp:sp>
    <dsp:sp modelId="{055A268D-9AD3-4867-B767-FADE0B5F252D}">
      <dsp:nvSpPr>
        <dsp:cNvPr id="0" name=""/>
        <dsp:cNvSpPr/>
      </dsp:nvSpPr>
      <dsp:spPr>
        <a:xfrm>
          <a:off x="3905045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D635F-81B6-402B-A87B-0E645EB33FC0}">
      <dsp:nvSpPr>
        <dsp:cNvPr id="0" name=""/>
        <dsp:cNvSpPr/>
      </dsp:nvSpPr>
      <dsp:spPr>
        <a:xfrm>
          <a:off x="3875544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50358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CA075-7257-4C8B-A7CF-3B3148D7DA2C}">
      <dsp:nvSpPr>
        <dsp:cNvPr id="0" name=""/>
        <dsp:cNvSpPr/>
      </dsp:nvSpPr>
      <dsp:spPr>
        <a:xfrm rot="8100000">
          <a:off x="48157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543B74-416D-4A72-8EC7-575B7FC25027}">
      <dsp:nvSpPr>
        <dsp:cNvPr id="0" name=""/>
        <dsp:cNvSpPr/>
      </dsp:nvSpPr>
      <dsp:spPr>
        <a:xfrm>
          <a:off x="73369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738F9-8341-477F-8B29-9907C5B0821F}">
      <dsp:nvSpPr>
        <dsp:cNvPr id="0" name=""/>
        <dsp:cNvSpPr/>
      </dsp:nvSpPr>
      <dsp:spPr>
        <a:xfrm>
          <a:off x="322109" y="629564"/>
          <a:ext cx="2729435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>
              <a:latin typeface="Arial"/>
            </a:rPr>
            <a:t>Centralizado</a:t>
          </a:r>
          <a:endParaRPr lang="pt-BR" sz="1400" b="1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>
              <a:latin typeface="Arial"/>
            </a:rPr>
            <a:t>Distribuído</a:t>
          </a:r>
        </a:p>
      </dsp:txBody>
      <dsp:txXfrm>
        <a:off x="322109" y="629564"/>
        <a:ext cx="2729435" cy="913485"/>
      </dsp:txXfrm>
    </dsp:sp>
    <dsp:sp modelId="{F1A7D2AB-2184-49B7-84DD-B754E6FEC4ED}">
      <dsp:nvSpPr>
        <dsp:cNvPr id="0" name=""/>
        <dsp:cNvSpPr/>
      </dsp:nvSpPr>
      <dsp:spPr>
        <a:xfrm>
          <a:off x="322109" y="308609"/>
          <a:ext cx="2729435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>
              <a:latin typeface="Arial"/>
            </a:rPr>
            <a:t> Modelos de arquitetura</a:t>
          </a:r>
        </a:p>
      </dsp:txBody>
      <dsp:txXfrm>
        <a:off x="322109" y="308609"/>
        <a:ext cx="2729435" cy="320954"/>
      </dsp:txXfrm>
    </dsp:sp>
    <dsp:sp modelId="{C8EC632E-8492-4CB8-B06C-C5E8460B165C}">
      <dsp:nvSpPr>
        <dsp:cNvPr id="0" name=""/>
        <dsp:cNvSpPr/>
      </dsp:nvSpPr>
      <dsp:spPr>
        <a:xfrm>
          <a:off x="161632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053A9-D47E-45E9-B2E2-2C747FFBC142}">
      <dsp:nvSpPr>
        <dsp:cNvPr id="0" name=""/>
        <dsp:cNvSpPr/>
      </dsp:nvSpPr>
      <dsp:spPr>
        <a:xfrm>
          <a:off x="13213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29AB38-5738-46AE-B925-05799BE821C5}">
      <dsp:nvSpPr>
        <dsp:cNvPr id="0" name=""/>
        <dsp:cNvSpPr/>
      </dsp:nvSpPr>
      <dsp:spPr>
        <a:xfrm rot="18900000">
          <a:off x="4260951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996FE9-48F0-4A34-ACE6-E5F68761E2BA}">
      <dsp:nvSpPr>
        <dsp:cNvPr id="0" name=""/>
        <dsp:cNvSpPr/>
      </dsp:nvSpPr>
      <dsp:spPr>
        <a:xfrm>
          <a:off x="4286163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CE00C-9FB4-46C0-B955-ADDD8ABD5730}">
      <dsp:nvSpPr>
        <dsp:cNvPr id="0" name=""/>
        <dsp:cNvSpPr/>
      </dsp:nvSpPr>
      <dsp:spPr>
        <a:xfrm>
          <a:off x="4534903" y="1543049"/>
          <a:ext cx="2729435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88900" bIns="88900" numCol="1" spcCol="1270" anchor="b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b="1" kern="1200">
              <a:latin typeface="Arial"/>
            </a:rPr>
            <a:t> Modelo, usuários, sites ...</a:t>
          </a:r>
        </a:p>
      </dsp:txBody>
      <dsp:txXfrm>
        <a:off x="4534903" y="1543049"/>
        <a:ext cx="2729435" cy="913485"/>
      </dsp:txXfrm>
    </dsp:sp>
    <dsp:sp modelId="{BB6AE525-DEC4-49F6-860F-0BAB6FBFEF39}">
      <dsp:nvSpPr>
        <dsp:cNvPr id="0" name=""/>
        <dsp:cNvSpPr/>
      </dsp:nvSpPr>
      <dsp:spPr>
        <a:xfrm>
          <a:off x="4534903" y="2456535"/>
          <a:ext cx="2729435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1" kern="1200">
              <a:latin typeface="Arial"/>
            </a:rPr>
            <a:t> Classificação de SGBD</a:t>
          </a:r>
        </a:p>
      </dsp:txBody>
      <dsp:txXfrm>
        <a:off x="4534903" y="2456535"/>
        <a:ext cx="2729435" cy="320954"/>
      </dsp:txXfrm>
    </dsp:sp>
    <dsp:sp modelId="{FE5C3F45-EF44-4C6D-B19D-C170BF76728C}">
      <dsp:nvSpPr>
        <dsp:cNvPr id="0" name=""/>
        <dsp:cNvSpPr/>
      </dsp:nvSpPr>
      <dsp:spPr>
        <a:xfrm>
          <a:off x="4374426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F190E7-2629-4D8F-B622-959DB55D4BBC}">
      <dsp:nvSpPr>
        <dsp:cNvPr id="0" name=""/>
        <dsp:cNvSpPr/>
      </dsp:nvSpPr>
      <dsp:spPr>
        <a:xfrm>
          <a:off x="4344924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C567D8A-1076-4B82-8DFD-9A6D54E934B5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9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20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hashmap like data structure that directs you from a word to a document or a web page. inverted file structure dbms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hashmap like data structure that directs you from a word to a document or a web page. inverted file structure dbms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Arial"/>
              </a:rPr>
              <a:t>Decisões de reorganização de arquivos de manter ou adicionar os indices e aumentar performance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FF0264-6452-49E2-ABF5-BF93D82835E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51F6D5-A231-48AC-B6EF-44A179EC009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C4BEF4-B244-4EEC-A756-8A15525D320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E0B3F8D-24C0-42DC-BF33-7E28C9BF7698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152696-6E15-4935-91AE-14B63123095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C07C5F-A239-426C-AC21-534B15ED151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D187D4-9337-4EB1-8842-49BD4227148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58ACDB-1592-4CA5-A164-BB02300056A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EA0D55-7527-4B43-AB94-BF8A13CEC5A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5D113B-06C3-428A-9F42-A4DB76024F71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73D35A-EDC6-4D34-8783-C98E436492F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27261D-EFC3-48F3-A111-BCC528378A7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6C777C-60A0-4D08-AF9A-666059ABFD6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650349-DEAD-40AB-99D9-770D58D15E4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48B04D-685F-4046-A8B5-47A9E24216A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82BAF6-D52C-44AC-AA15-673BC0EA7BA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8EC137-BB20-4C3A-A992-EC33814EF10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23446FE-B688-4808-95A0-612F774D8ADC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F9F7B6-6283-48AE-AEC3-4E637A9AF53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AFB300-4730-41CD-B86E-1C1FEF255C2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F8D526-38FD-4810-B0DA-188CC85DD9A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F80E85-7E40-4F7A-8A82-5A66510A124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DE3A87-FF9F-47EC-9368-533FEF25626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76B2FD-8B44-4801-AE1B-E6EDC10A683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 idx="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EBF641E-0D37-4F02-9CBB-F5F6BAF8476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1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6DDEB36-FEF5-429F-AFE7-9A529328368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;p24" descr=""/>
          <p:cNvPicPr/>
          <p:nvPr/>
        </p:nvPicPr>
        <p:blipFill>
          <a:blip r:embed="rId2"/>
          <a:stretch/>
        </p:blipFill>
        <p:spPr>
          <a:xfrm>
            <a:off x="8165520" y="95760"/>
            <a:ext cx="845280" cy="3794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slideLayout" Target="../slideLayouts/slideLayout17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9.png"/><Relationship Id="rId3" Type="http://schemas.openxmlformats.org/officeDocument/2006/relationships/slideLayout" Target="../slideLayouts/slideLayout17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slideLayout" Target="../slideLayouts/slideLayout17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213.png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slideLayout" Target="../slideLayouts/slideLayout17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217.png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slideLayout" Target="../slideLayouts/slideLayout17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220.png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slideLayout" Target="../slideLayouts/slideLayout17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slideLayout" Target="../slideLayouts/slideLayout17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image" Target="../media/image235.png"/><Relationship Id="rId3" Type="http://schemas.openxmlformats.org/officeDocument/2006/relationships/slideLayout" Target="../slideLayouts/slideLayout1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slideLayout" Target="../slideLayouts/slideLayout17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240.png"/><Relationship Id="rId2" Type="http://schemas.openxmlformats.org/officeDocument/2006/relationships/image" Target="../media/image241.png"/><Relationship Id="rId3" Type="http://schemas.openxmlformats.org/officeDocument/2006/relationships/slideLayout" Target="../slideLayouts/slideLayout17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242.png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image" Target="../media/image246.png"/><Relationship Id="rId3" Type="http://schemas.openxmlformats.org/officeDocument/2006/relationships/slideLayout" Target="../slideLayouts/slideLayout17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slideLayout" Target="../slideLayouts/slideLayout17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251.png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slideLayout" Target="../slideLayouts/slideLayout17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254.jpeg"/><Relationship Id="rId2" Type="http://schemas.openxmlformats.org/officeDocument/2006/relationships/image" Target="../media/image255.png"/><Relationship Id="rId3" Type="http://schemas.openxmlformats.org/officeDocument/2006/relationships/image" Target="../media/image256.jpeg"/><Relationship Id="rId4" Type="http://schemas.openxmlformats.org/officeDocument/2006/relationships/image" Target="../media/image257.png"/><Relationship Id="rId5" Type="http://schemas.openxmlformats.org/officeDocument/2006/relationships/slideLayout" Target="../slideLayouts/slideLayout17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258.jpeg"/><Relationship Id="rId2" Type="http://schemas.openxmlformats.org/officeDocument/2006/relationships/image" Target="../media/image259.png"/><Relationship Id="rId3" Type="http://schemas.openxmlformats.org/officeDocument/2006/relationships/slideLayout" Target="../slideLayouts/slideLayout1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260.jpeg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slideLayout" Target="../slideLayouts/slideLayout17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264.png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267.png"/><Relationship Id="rId2" Type="http://schemas.openxmlformats.org/officeDocument/2006/relationships/image" Target="../media/image26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20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slideLayout" Target="../slideLayouts/slideLayout17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slideLayout" Target="../slideLayouts/slideLayout17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hyperlink" Target="https://discord.com/invite/gFKWUdTkaj" TargetMode="Externa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278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hyperlink" Target="https://www.ime.usp.br/~andrers/aulas/bd2005-1/aula3" TargetMode="External"/><Relationship Id="rId2" Type="http://schemas.openxmlformats.org/officeDocument/2006/relationships/hyperlink" Target="https://www.devmedia.com.br/a-historia-dos-banco-de-dados/1678" TargetMode="External"/><Relationship Id="rId3" Type="http://schemas.openxmlformats.org/officeDocument/2006/relationships/hyperlink" Target="https://db-engines.com/en/ranking" TargetMode="External"/><Relationship Id="rId4" Type="http://schemas.openxmlformats.org/officeDocument/2006/relationships/hyperlink" Target="https://www.opservices.com.br/banco-de-dados/" TargetMode="External"/><Relationship Id="rId5" Type="http://schemas.openxmlformats.org/officeDocument/2006/relationships/hyperlink" Target="https://www.quora.com/What-is-a-canned-transaction" TargetMode="External"/><Relationship Id="rId6" Type="http://schemas.openxmlformats.org/officeDocument/2006/relationships/image" Target="../media/image279.png"/><Relationship Id="rId7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hyperlink" Target="https://www.geeksforgeeks.org/impedance-mismatch-in-dbms/#:~:text=Impedance%20mismatch%20is%20the%20term,Attributes%20and%20their%20data%20types" TargetMode="External"/><Relationship Id="rId2" Type="http://schemas.openxmlformats.org/officeDocument/2006/relationships/hyperlink" Target="https://www.oreilly.com/library/view/mysql-reference-manual/0596002653/ch03s05.html" TargetMode="External"/><Relationship Id="rId3" Type="http://schemas.openxmlformats.org/officeDocument/2006/relationships/image" Target="../media/image280.png"/><Relationship Id="rId4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hyperlink" Target="https://docs.oracle.com/pt-br/solutions/deploy-lustre-fs/index.html#:~:text=Lustre%20&#233;%20um%20sistema%20de,do%20Linux%20e%20do%20cluster" TargetMode="External"/><Relationship Id="rId2" Type="http://schemas.openxmlformats.org/officeDocument/2006/relationships/hyperlink" Target="https://stackoverflow.com/questions/1075074/opinions-on-netcdf-vs-hdf5-for-storing-scientific-data#:~:text=NetCDF%2C%20starting%20with%20version%204.0,a%20much%20wider%20tool%20base" TargetMode="External"/><Relationship Id="rId3" Type="http://schemas.openxmlformats.org/officeDocument/2006/relationships/image" Target="../media/image281.png"/><Relationship Id="rId4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hyperlink" Target="https://www.quora.com/What-are-all-the-DBMS-that-are-being-used-by-Google-Facebook-and-Twitter-1" TargetMode="External"/><Relationship Id="rId2" Type="http://schemas.openxmlformats.org/officeDocument/2006/relationships/hyperlink" Target="https://introbigdata.org/" TargetMode="External"/><Relationship Id="rId3" Type="http://schemas.openxmlformats.org/officeDocument/2006/relationships/hyperlink" Target="https://www.mongodb.com/big-data-explained/examples" TargetMode="External"/><Relationship Id="rId4" Type="http://schemas.openxmlformats.org/officeDocument/2006/relationships/hyperlink" Target="https://intellipaat.com/blog/10-big-data-examples-application-of-big-data-in-real-life/" TargetMode="External"/><Relationship Id="rId5" Type="http://schemas.openxmlformats.org/officeDocument/2006/relationships/hyperlink" Target="https://instagram-engineering.com/instagration-pt-2-scaling-our-infrastructure-to-multiple-data-centers-5745cbad7834" TargetMode="External"/><Relationship Id="rId6" Type="http://schemas.openxmlformats.org/officeDocument/2006/relationships/image" Target="../media/image282.png"/><Relationship Id="rId7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hyperlink" Target="https://blog.twitter.com/engineering/en_us/topics/infrastructure/2017/the-infrastructure-behind-twitter-scale#:~:text=Twitter%20was%20built%20on%20MySQL,eventually%20many%20large%20database%20clusters" TargetMode="External"/><Relationship Id="rId2" Type="http://schemas.openxmlformats.org/officeDocument/2006/relationships/hyperlink" Target="https://www.mysql.com/customers/view/?id=757" TargetMode="External"/><Relationship Id="rId3" Type="http://schemas.openxmlformats.org/officeDocument/2006/relationships/hyperlink" Target="https://engineering.linkedin.com/espresso/introducing-espresso-linkedins-hot-new-distributed-document-store#:~:text=To%20meet%20the%20needs%20of,both%20serving%20different%20use%20cases" TargetMode="External"/><Relationship Id="rId4" Type="http://schemas.openxmlformats.org/officeDocument/2006/relationships/image" Target="../media/image283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1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1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1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1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1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slideLayout" Target="../slideLayouts/slideLayout1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1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slideLayout" Target="../slideLayouts/slideLayout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slideLayout" Target="../slideLayouts/slideLayout1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slideLayout" Target="../slideLayouts/slideLayout1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49.jpe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slideLayout" Target="../slideLayouts/slideLayout1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7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7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17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7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slideLayout" Target="../slideLayouts/slideLayout17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slideLayout" Target="../slideLayouts/slideLayout1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7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slideLayout" Target="../slideLayouts/slideLayout17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slideLayout" Target="../slideLayouts/slideLayout17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slideLayout" Target="../slideLayouts/slideLayout17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slideLayout" Target="../slideLayouts/slideLayout17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slideLayout" Target="../slideLayouts/slideLayout17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slideLayout" Target="../slideLayouts/slideLayout17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197.png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201.png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slideLayout" Target="../slideLayouts/slideLayout1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206.png"/><Relationship Id="rId2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222;g116295da5bc_1_75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6" name="Google Shape;223;g116295da5bc_1_75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7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" name="Google Shape;224;g116295da5bc_1_75"/>
          <p:cNvSpPr/>
          <p:nvPr/>
        </p:nvSpPr>
        <p:spPr>
          <a:xfrm>
            <a:off x="565560" y="1785600"/>
            <a:ext cx="74098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Introdução à Modelagem de Banco de Dados e SQL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28" name="Google Shape;225;g116295da5bc_1_7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5DD2CEDB-839A-4F4D-8FF4-4A1C2697073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sldNum" idx="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4FFF2C2-D97F-40BC-8082-E63445691A3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97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98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 o esquema?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9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200" name="Google Shape;231;g116d3f5ae16_1_0"/>
          <p:cNvSpPr/>
          <p:nvPr/>
        </p:nvSpPr>
        <p:spPr>
          <a:xfrm>
            <a:off x="3037680" y="2338200"/>
            <a:ext cx="54273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Modelos de alto nível: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Entidade-Relacionamento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UML (Unified Modeling Language)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1" name="Balão de Fala: Retângulo com Cantos Arredondados 1"/>
          <p:cNvSpPr/>
          <p:nvPr/>
        </p:nvSpPr>
        <p:spPr>
          <a:xfrm>
            <a:off x="4210200" y="1916280"/>
            <a:ext cx="2856960" cy="655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Facilita a compreensão do contexto dos dados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sldNum" idx="10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BF46642-97F4-4948-A6DF-02EBA952AEE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82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761280" y="820800"/>
            <a:ext cx="4753800" cy="4062600"/>
          </a:xfrm>
          <a:prstGeom prst="rect">
            <a:avLst/>
          </a:prstGeom>
          <a:ln w="0">
            <a:noFill/>
          </a:ln>
        </p:spPr>
      </p:pic>
      <p:sp>
        <p:nvSpPr>
          <p:cNvPr id="1083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Física Centralizada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sldNum" idx="10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B739BDF-7DA4-4C51-AF73-80BCFCBDEDD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86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761280" y="820800"/>
            <a:ext cx="4753800" cy="4062600"/>
          </a:xfrm>
          <a:prstGeom prst="rect">
            <a:avLst/>
          </a:prstGeom>
          <a:ln w="0">
            <a:noFill/>
          </a:ln>
        </p:spPr>
      </p:pic>
      <p:sp>
        <p:nvSpPr>
          <p:cNvPr id="1087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Física Centralizada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88" name="Imagem 3" descr=""/>
          <p:cNvPicPr/>
          <p:nvPr/>
        </p:nvPicPr>
        <p:blipFill>
          <a:blip r:embed="rId2"/>
          <a:stretch/>
        </p:blipFill>
        <p:spPr>
          <a:xfrm rot="16200000">
            <a:off x="2385360" y="2171880"/>
            <a:ext cx="1959840" cy="863280"/>
          </a:xfrm>
          <a:prstGeom prst="rect">
            <a:avLst/>
          </a:prstGeom>
          <a:ln w="0">
            <a:noFill/>
          </a:ln>
        </p:spPr>
      </p:pic>
      <p:sp>
        <p:nvSpPr>
          <p:cNvPr id="1089" name="Seta: Curva para Cima 5"/>
          <p:cNvSpPr/>
          <p:nvPr/>
        </p:nvSpPr>
        <p:spPr>
          <a:xfrm rot="2880000">
            <a:off x="1180800" y="2099160"/>
            <a:ext cx="1756440" cy="7934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090" name="Retângulo: Cantos Arredondados 9"/>
          <p:cNvSpPr/>
          <p:nvPr/>
        </p:nvSpPr>
        <p:spPr>
          <a:xfrm>
            <a:off x="563040" y="1483920"/>
            <a:ext cx="16293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Mainframes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sldNum" idx="10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8ADB856-1FD5-48AA-86B2-4A8395D9AF5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9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93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761280" y="820800"/>
            <a:ext cx="4753800" cy="4062600"/>
          </a:xfrm>
          <a:prstGeom prst="rect">
            <a:avLst/>
          </a:prstGeom>
          <a:ln w="0">
            <a:noFill/>
          </a:ln>
        </p:spPr>
      </p:pic>
      <p:sp>
        <p:nvSpPr>
          <p:cNvPr id="1094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Física Centralizada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95" name="Imagem 3" descr=""/>
          <p:cNvPicPr/>
          <p:nvPr/>
        </p:nvPicPr>
        <p:blipFill>
          <a:blip r:embed="rId2"/>
          <a:stretch/>
        </p:blipFill>
        <p:spPr>
          <a:xfrm rot="16200000">
            <a:off x="2385360" y="2171880"/>
            <a:ext cx="1959840" cy="863280"/>
          </a:xfrm>
          <a:prstGeom prst="rect">
            <a:avLst/>
          </a:prstGeom>
          <a:ln w="0">
            <a:noFill/>
          </a:ln>
        </p:spPr>
      </p:pic>
      <p:sp>
        <p:nvSpPr>
          <p:cNvPr id="1096" name="Seta: Curva para Cima 5"/>
          <p:cNvSpPr/>
          <p:nvPr/>
        </p:nvSpPr>
        <p:spPr>
          <a:xfrm rot="2880000">
            <a:off x="1180800" y="2099160"/>
            <a:ext cx="1756440" cy="7934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097" name="Retângulo: Cantos Arredondados 9"/>
          <p:cNvSpPr/>
          <p:nvPr/>
        </p:nvSpPr>
        <p:spPr>
          <a:xfrm>
            <a:off x="563040" y="1483920"/>
            <a:ext cx="16293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Mainframes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98" name="Imagem 6" descr="Celular com tela ligada&#10;&#10;Descrição gerada automaticamente"/>
          <p:cNvPicPr/>
          <p:nvPr/>
        </p:nvPicPr>
        <p:blipFill>
          <a:blip r:embed="rId3"/>
          <a:stretch/>
        </p:blipFill>
        <p:spPr>
          <a:xfrm>
            <a:off x="4320" y="4001400"/>
            <a:ext cx="1536480" cy="865440"/>
          </a:xfrm>
          <a:prstGeom prst="rect">
            <a:avLst/>
          </a:prstGeom>
          <a:ln w="0">
            <a:noFill/>
          </a:ln>
        </p:spPr>
      </p:pic>
      <p:sp>
        <p:nvSpPr>
          <p:cNvPr id="1099" name="Retângulo: Cantos Arredondados 10"/>
          <p:cNvSpPr/>
          <p:nvPr/>
        </p:nvSpPr>
        <p:spPr>
          <a:xfrm>
            <a:off x="1378080" y="4214160"/>
            <a:ext cx="90972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PCs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ldNum" idx="10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25EC227-AC82-4574-8673-E0187246E64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102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439920"/>
            <a:ext cx="4615920" cy="1427040"/>
          </a:xfrm>
          <a:prstGeom prst="rect">
            <a:avLst/>
          </a:prstGeom>
          <a:ln w="0">
            <a:noFill/>
          </a:ln>
        </p:spPr>
      </p:pic>
      <p:sp>
        <p:nvSpPr>
          <p:cNvPr id="1103" name="Seta: para Cima 7"/>
          <p:cNvSpPr/>
          <p:nvPr/>
        </p:nvSpPr>
        <p:spPr>
          <a:xfrm rot="2820000">
            <a:off x="3557880" y="152928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grpSp>
        <p:nvGrpSpPr>
          <p:cNvPr id="1104" name="Agrupar 10"/>
          <p:cNvGrpSpPr/>
          <p:nvPr/>
        </p:nvGrpSpPr>
        <p:grpSpPr>
          <a:xfrm>
            <a:off x="448200" y="2628360"/>
            <a:ext cx="2950560" cy="1599840"/>
            <a:chOff x="448200" y="2628360"/>
            <a:chExt cx="2950560" cy="1599840"/>
          </a:xfrm>
        </p:grpSpPr>
        <p:sp>
          <p:nvSpPr>
            <p:cNvPr id="1105" name="Retângulo: Cantos Arredondados 11"/>
            <p:cNvSpPr/>
            <p:nvPr/>
          </p:nvSpPr>
          <p:spPr>
            <a:xfrm>
              <a:off x="448200" y="2628360"/>
              <a:ext cx="2950560" cy="15998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  <p:sp>
          <p:nvSpPr>
            <p:cNvPr id="1106" name="CaixaDeTexto 4"/>
            <p:cNvSpPr/>
            <p:nvPr/>
          </p:nvSpPr>
          <p:spPr>
            <a:xfrm>
              <a:off x="1437840" y="2651760"/>
              <a:ext cx="101808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Model</a:t>
              </a:r>
              <a:endParaRPr b="0" lang="pt-BR" sz="2400" spc="-1" strike="noStrike">
                <a:latin typeface="Arial"/>
              </a:endParaRPr>
            </a:p>
          </p:txBody>
        </p:sp>
        <p:pic>
          <p:nvPicPr>
            <p:cNvPr id="1107" name="Gráfico 3" descr="Laptop estrutura de tópicos"/>
            <p:cNvPicPr/>
            <p:nvPr/>
          </p:nvPicPr>
          <p:blipFill>
            <a:blip r:embed="rId2"/>
            <a:stretch/>
          </p:blipFill>
          <p:spPr>
            <a:xfrm>
              <a:off x="700200" y="32544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8" name="Gráfico 4" descr="Servidor estrutura de tópicos"/>
            <p:cNvPicPr/>
            <p:nvPr/>
          </p:nvPicPr>
          <p:blipFill>
            <a:blip r:embed="rId3"/>
            <a:stretch/>
          </p:blipFill>
          <p:spPr>
            <a:xfrm>
              <a:off x="2237760" y="32544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9" name="Gráfico 5" descr="Garfo na estrada estrutura de tópicos"/>
            <p:cNvPicPr/>
            <p:nvPr/>
          </p:nvPicPr>
          <p:blipFill>
            <a:blip r:embed="rId4"/>
            <a:stretch/>
          </p:blipFill>
          <p:spPr>
            <a:xfrm rot="10800000">
              <a:off x="1479600" y="302616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10" name="CaixaDeTexto 8"/>
            <p:cNvSpPr/>
            <p:nvPr/>
          </p:nvSpPr>
          <p:spPr>
            <a:xfrm>
              <a:off x="648000" y="3171240"/>
              <a:ext cx="1018080" cy="27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Cliente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111" name="CaixaDeTexto 9"/>
            <p:cNvSpPr/>
            <p:nvPr/>
          </p:nvSpPr>
          <p:spPr>
            <a:xfrm>
              <a:off x="2185920" y="3129840"/>
              <a:ext cx="1018080" cy="27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Servidor</a:t>
              </a:r>
              <a:endParaRPr b="0" lang="pt-BR" sz="1200" spc="-1" strike="noStrike">
                <a:latin typeface="Arial"/>
              </a:endParaRPr>
            </a:p>
          </p:txBody>
        </p:sp>
      </p:grpSp>
      <p:sp>
        <p:nvSpPr>
          <p:cNvPr id="1112" name="Seta: para a Esquerda e para Cima 6"/>
          <p:cNvSpPr/>
          <p:nvPr/>
        </p:nvSpPr>
        <p:spPr>
          <a:xfrm rot="5400000">
            <a:off x="3062520" y="3612240"/>
            <a:ext cx="507600" cy="146016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13" name="Retângulo: Cantos Arredondados 18"/>
          <p:cNvSpPr/>
          <p:nvPr/>
        </p:nvSpPr>
        <p:spPr>
          <a:xfrm>
            <a:off x="4235400" y="4235400"/>
            <a:ext cx="32486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Provedor de serviços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sldNum" idx="10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6BC38A-B861-45A4-B64C-21C78566B37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1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116" name="Imagem 5" descr="Celular com tela ligada&#10;&#10;Descrição gerada automaticamente"/>
          <p:cNvPicPr/>
          <p:nvPr/>
        </p:nvPicPr>
        <p:blipFill>
          <a:blip r:embed="rId1"/>
          <a:stretch/>
        </p:blipFill>
        <p:spPr>
          <a:xfrm>
            <a:off x="99360" y="3430080"/>
            <a:ext cx="2118600" cy="1193400"/>
          </a:xfrm>
          <a:prstGeom prst="rect">
            <a:avLst/>
          </a:prstGeom>
          <a:ln w="0">
            <a:noFill/>
          </a:ln>
        </p:spPr>
      </p:pic>
      <p:pic>
        <p:nvPicPr>
          <p:cNvPr id="1117" name="Imagem 19" descr=""/>
          <p:cNvPicPr/>
          <p:nvPr/>
        </p:nvPicPr>
        <p:blipFill>
          <a:blip r:embed="rId2"/>
          <a:stretch/>
        </p:blipFill>
        <p:spPr>
          <a:xfrm rot="18000000">
            <a:off x="321480" y="2181240"/>
            <a:ext cx="1250640" cy="706680"/>
          </a:xfrm>
          <a:prstGeom prst="rect">
            <a:avLst/>
          </a:prstGeom>
          <a:ln w="0">
            <a:noFill/>
          </a:ln>
        </p:spPr>
      </p:pic>
      <p:pic>
        <p:nvPicPr>
          <p:cNvPr id="1118" name="Imagem 21" descr="Ícone&#10;&#10;Descrição gerada automaticamente"/>
          <p:cNvPicPr/>
          <p:nvPr/>
        </p:nvPicPr>
        <p:blipFill>
          <a:blip r:embed="rId3"/>
          <a:srcRect l="0" t="0" r="16603" b="-688"/>
          <a:stretch/>
        </p:blipFill>
        <p:spPr>
          <a:xfrm>
            <a:off x="6608160" y="1091160"/>
            <a:ext cx="2287440" cy="1553400"/>
          </a:xfrm>
          <a:prstGeom prst="rect">
            <a:avLst/>
          </a:prstGeom>
          <a:ln w="0">
            <a:noFill/>
          </a:ln>
        </p:spPr>
      </p:pic>
      <p:sp>
        <p:nvSpPr>
          <p:cNvPr id="1119" name="Seta: para Baixo 23"/>
          <p:cNvSpPr/>
          <p:nvPr/>
        </p:nvSpPr>
        <p:spPr>
          <a:xfrm rot="15600000">
            <a:off x="3938400" y="142920"/>
            <a:ext cx="285480" cy="4867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sldNum" idx="1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630A528-A26F-4DD9-BDD9-716600544DD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2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122" name="Imagem 5" descr="Celular com tela ligada&#10;&#10;Descrição gerada automaticamente"/>
          <p:cNvPicPr/>
          <p:nvPr/>
        </p:nvPicPr>
        <p:blipFill>
          <a:blip r:embed="rId1"/>
          <a:stretch/>
        </p:blipFill>
        <p:spPr>
          <a:xfrm>
            <a:off x="99360" y="3430080"/>
            <a:ext cx="2118600" cy="1193400"/>
          </a:xfrm>
          <a:prstGeom prst="rect">
            <a:avLst/>
          </a:prstGeom>
          <a:ln w="0">
            <a:noFill/>
          </a:ln>
        </p:spPr>
      </p:pic>
      <p:pic>
        <p:nvPicPr>
          <p:cNvPr id="1123" name="Imagem 19" descr=""/>
          <p:cNvPicPr/>
          <p:nvPr/>
        </p:nvPicPr>
        <p:blipFill>
          <a:blip r:embed="rId2"/>
          <a:stretch/>
        </p:blipFill>
        <p:spPr>
          <a:xfrm rot="18000000">
            <a:off x="321480" y="2181240"/>
            <a:ext cx="1250640" cy="706680"/>
          </a:xfrm>
          <a:prstGeom prst="rect">
            <a:avLst/>
          </a:prstGeom>
          <a:ln w="0">
            <a:noFill/>
          </a:ln>
        </p:spPr>
      </p:pic>
      <p:pic>
        <p:nvPicPr>
          <p:cNvPr id="1124" name="Imagem 21" descr="Ícone&#10;&#10;Descrição gerada automaticamente"/>
          <p:cNvPicPr/>
          <p:nvPr/>
        </p:nvPicPr>
        <p:blipFill>
          <a:blip r:embed="rId3"/>
          <a:srcRect l="0" t="0" r="16603" b="-688"/>
          <a:stretch/>
        </p:blipFill>
        <p:spPr>
          <a:xfrm>
            <a:off x="6608160" y="1091160"/>
            <a:ext cx="2287440" cy="1553400"/>
          </a:xfrm>
          <a:prstGeom prst="rect">
            <a:avLst/>
          </a:prstGeom>
          <a:ln w="0">
            <a:noFill/>
          </a:ln>
        </p:spPr>
      </p:pic>
      <p:sp>
        <p:nvSpPr>
          <p:cNvPr id="1125" name="Seta: para Baixo 23"/>
          <p:cNvSpPr/>
          <p:nvPr/>
        </p:nvSpPr>
        <p:spPr>
          <a:xfrm rot="15600000">
            <a:off x="3938400" y="142920"/>
            <a:ext cx="285480" cy="4867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126" name="Retângulo: Cantos Arredondados 5"/>
          <p:cNvSpPr/>
          <p:nvPr/>
        </p:nvSpPr>
        <p:spPr>
          <a:xfrm>
            <a:off x="1781280" y="2892600"/>
            <a:ext cx="136476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ODBC Driver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127" name="Imagem 20" descr="Desenho de um cachorro&#10;&#10;Descrição gerada automaticamente"/>
          <p:cNvPicPr/>
          <p:nvPr/>
        </p:nvPicPr>
        <p:blipFill>
          <a:blip r:embed="rId4"/>
          <a:stretch/>
        </p:blipFill>
        <p:spPr>
          <a:xfrm>
            <a:off x="1485720" y="2085840"/>
            <a:ext cx="1854000" cy="1066320"/>
          </a:xfrm>
          <a:prstGeom prst="rect">
            <a:avLst/>
          </a:prstGeom>
          <a:ln w="0">
            <a:noFill/>
          </a:ln>
        </p:spPr>
      </p:pic>
      <p:sp>
        <p:nvSpPr>
          <p:cNvPr id="1128" name="Retângulo: Cantos Arredondados 11"/>
          <p:cNvSpPr/>
          <p:nvPr/>
        </p:nvSpPr>
        <p:spPr>
          <a:xfrm>
            <a:off x="2225520" y="4479840"/>
            <a:ext cx="619092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d8d8d8"/>
                </a:solidFill>
                <a:latin typeface="Arial"/>
                <a:ea typeface="Arial"/>
              </a:rPr>
              <a:t>Open Database Connectivity Driver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129" name="Agrupar 7"/>
          <p:cNvGrpSpPr/>
          <p:nvPr/>
        </p:nvGrpSpPr>
        <p:grpSpPr>
          <a:xfrm>
            <a:off x="4663080" y="1495440"/>
            <a:ext cx="1268640" cy="761400"/>
            <a:chOff x="4663080" y="1495440"/>
            <a:chExt cx="1268640" cy="761400"/>
          </a:xfrm>
        </p:grpSpPr>
        <p:pic>
          <p:nvPicPr>
            <p:cNvPr id="1130" name="Imagem 9" descr="Ícone&#10;&#10;Descrição gerada automaticamente"/>
            <p:cNvPicPr/>
            <p:nvPr/>
          </p:nvPicPr>
          <p:blipFill>
            <a:blip r:embed="rId5"/>
            <a:stretch/>
          </p:blipFill>
          <p:spPr>
            <a:xfrm rot="21000000">
              <a:off x="4704840" y="1606320"/>
              <a:ext cx="982800" cy="56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31" name="Imagem 22" descr=""/>
            <p:cNvPicPr/>
            <p:nvPr/>
          </p:nvPicPr>
          <p:blipFill>
            <a:blip r:embed="rId6"/>
            <a:stretch/>
          </p:blipFill>
          <p:spPr>
            <a:xfrm rot="21000000">
              <a:off x="5290920" y="1545840"/>
              <a:ext cx="614160" cy="358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32" name="Agrupar 18"/>
          <p:cNvGrpSpPr/>
          <p:nvPr/>
        </p:nvGrpSpPr>
        <p:grpSpPr>
          <a:xfrm>
            <a:off x="3721320" y="3145320"/>
            <a:ext cx="1241640" cy="944280"/>
            <a:chOff x="3721320" y="3145320"/>
            <a:chExt cx="1241640" cy="944280"/>
          </a:xfrm>
        </p:grpSpPr>
        <p:sp>
          <p:nvSpPr>
            <p:cNvPr id="1133" name="CaixaDeTexto 15"/>
            <p:cNvSpPr/>
            <p:nvPr/>
          </p:nvSpPr>
          <p:spPr>
            <a:xfrm>
              <a:off x="3721320" y="3557880"/>
              <a:ext cx="97560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JDBC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1134" name="Imagem 18" descr=""/>
            <p:cNvPicPr/>
            <p:nvPr/>
          </p:nvPicPr>
          <p:blipFill>
            <a:blip r:embed="rId7"/>
            <a:stretch/>
          </p:blipFill>
          <p:spPr>
            <a:xfrm>
              <a:off x="4449960" y="3145320"/>
              <a:ext cx="513000" cy="944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sldNum" idx="1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0B8B8FB-AAF8-4976-965F-DBC3FE6CECC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3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137" name="Imagem 5" descr="Celular com tela ligada&#10;&#10;Descrição gerada automaticamente"/>
          <p:cNvPicPr/>
          <p:nvPr/>
        </p:nvPicPr>
        <p:blipFill>
          <a:blip r:embed="rId1"/>
          <a:stretch/>
        </p:blipFill>
        <p:spPr>
          <a:xfrm>
            <a:off x="99360" y="3430080"/>
            <a:ext cx="2118600" cy="1193400"/>
          </a:xfrm>
          <a:prstGeom prst="rect">
            <a:avLst/>
          </a:prstGeom>
          <a:ln w="0">
            <a:noFill/>
          </a:ln>
        </p:spPr>
      </p:pic>
      <p:pic>
        <p:nvPicPr>
          <p:cNvPr id="1138" name="Imagem 19" descr=""/>
          <p:cNvPicPr/>
          <p:nvPr/>
        </p:nvPicPr>
        <p:blipFill>
          <a:blip r:embed="rId2"/>
          <a:stretch/>
        </p:blipFill>
        <p:spPr>
          <a:xfrm rot="18000000">
            <a:off x="321480" y="2181240"/>
            <a:ext cx="1250640" cy="706680"/>
          </a:xfrm>
          <a:prstGeom prst="rect">
            <a:avLst/>
          </a:prstGeom>
          <a:ln w="0">
            <a:noFill/>
          </a:ln>
        </p:spPr>
      </p:pic>
      <p:pic>
        <p:nvPicPr>
          <p:cNvPr id="1139" name="Imagem 21" descr="Ícone&#10;&#10;Descrição gerada automaticamente"/>
          <p:cNvPicPr/>
          <p:nvPr/>
        </p:nvPicPr>
        <p:blipFill>
          <a:blip r:embed="rId3"/>
          <a:srcRect l="0" t="0" r="16603" b="-688"/>
          <a:stretch/>
        </p:blipFill>
        <p:spPr>
          <a:xfrm>
            <a:off x="6608160" y="1091160"/>
            <a:ext cx="2287440" cy="1553400"/>
          </a:xfrm>
          <a:prstGeom prst="rect">
            <a:avLst/>
          </a:prstGeom>
          <a:ln w="0">
            <a:noFill/>
          </a:ln>
        </p:spPr>
      </p:pic>
      <p:sp>
        <p:nvSpPr>
          <p:cNvPr id="1140" name="Seta: para Baixo 23"/>
          <p:cNvSpPr/>
          <p:nvPr/>
        </p:nvSpPr>
        <p:spPr>
          <a:xfrm rot="15600000">
            <a:off x="3938400" y="142920"/>
            <a:ext cx="285480" cy="4867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1141" name="Retângulo: Cantos Arredondados 5"/>
          <p:cNvSpPr/>
          <p:nvPr/>
        </p:nvSpPr>
        <p:spPr>
          <a:xfrm>
            <a:off x="1781280" y="2892600"/>
            <a:ext cx="136476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ODBC Driver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142" name="Imagem 20" descr="Desenho de um cachorro&#10;&#10;Descrição gerada automaticamente"/>
          <p:cNvPicPr/>
          <p:nvPr/>
        </p:nvPicPr>
        <p:blipFill>
          <a:blip r:embed="rId4"/>
          <a:stretch/>
        </p:blipFill>
        <p:spPr>
          <a:xfrm>
            <a:off x="1485720" y="2085840"/>
            <a:ext cx="1854000" cy="1066320"/>
          </a:xfrm>
          <a:prstGeom prst="rect">
            <a:avLst/>
          </a:prstGeom>
          <a:ln w="0">
            <a:noFill/>
          </a:ln>
        </p:spPr>
      </p:pic>
      <p:sp>
        <p:nvSpPr>
          <p:cNvPr id="1143" name="Retângulo: Cantos Arredondados 11"/>
          <p:cNvSpPr/>
          <p:nvPr/>
        </p:nvSpPr>
        <p:spPr>
          <a:xfrm>
            <a:off x="2225520" y="4479840"/>
            <a:ext cx="619092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d8d8d8"/>
                </a:solidFill>
                <a:latin typeface="Arial"/>
                <a:ea typeface="Arial"/>
              </a:rPr>
              <a:t>Open Database Connectivity Driver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144" name="Agrupar 7"/>
          <p:cNvGrpSpPr/>
          <p:nvPr/>
        </p:nvGrpSpPr>
        <p:grpSpPr>
          <a:xfrm>
            <a:off x="4663080" y="1495440"/>
            <a:ext cx="1268640" cy="761400"/>
            <a:chOff x="4663080" y="1495440"/>
            <a:chExt cx="1268640" cy="761400"/>
          </a:xfrm>
        </p:grpSpPr>
        <p:pic>
          <p:nvPicPr>
            <p:cNvPr id="1145" name="Imagem 9" descr="Ícone&#10;&#10;Descrição gerada automaticamente"/>
            <p:cNvPicPr/>
            <p:nvPr/>
          </p:nvPicPr>
          <p:blipFill>
            <a:blip r:embed="rId5"/>
            <a:stretch/>
          </p:blipFill>
          <p:spPr>
            <a:xfrm rot="21000000">
              <a:off x="4704840" y="1606320"/>
              <a:ext cx="982800" cy="56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6" name="Imagem 22" descr=""/>
            <p:cNvPicPr/>
            <p:nvPr/>
          </p:nvPicPr>
          <p:blipFill>
            <a:blip r:embed="rId6"/>
            <a:stretch/>
          </p:blipFill>
          <p:spPr>
            <a:xfrm rot="21000000">
              <a:off x="5290920" y="1545840"/>
              <a:ext cx="614160" cy="358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147" name="Imagem 3" descr="Diagrama&#10;&#10;Descrição gerada automaticamente"/>
          <p:cNvPicPr/>
          <p:nvPr/>
        </p:nvPicPr>
        <p:blipFill>
          <a:blip r:embed="rId7"/>
          <a:stretch/>
        </p:blipFill>
        <p:spPr>
          <a:xfrm>
            <a:off x="3792960" y="2895120"/>
            <a:ext cx="4615920" cy="142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PlaceHolder 1"/>
          <p:cNvSpPr>
            <a:spLocks noGrp="1"/>
          </p:cNvSpPr>
          <p:nvPr>
            <p:ph type="sldNum" idx="1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DE233F8-1E96-435F-889C-9831BFE5667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4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50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e  Física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51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439920"/>
            <a:ext cx="4615920" cy="1427040"/>
          </a:xfrm>
          <a:prstGeom prst="rect">
            <a:avLst/>
          </a:prstGeom>
          <a:ln w="0">
            <a:noFill/>
          </a:ln>
        </p:spPr>
      </p:pic>
      <p:pic>
        <p:nvPicPr>
          <p:cNvPr id="1152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343400" y="2211840"/>
            <a:ext cx="4055040" cy="2762280"/>
          </a:xfrm>
          <a:prstGeom prst="rect">
            <a:avLst/>
          </a:prstGeom>
          <a:ln w="0">
            <a:noFill/>
          </a:ln>
        </p:spPr>
      </p:pic>
      <p:sp>
        <p:nvSpPr>
          <p:cNvPr id="1153" name="Seta: para Cima 7"/>
          <p:cNvSpPr/>
          <p:nvPr/>
        </p:nvSpPr>
        <p:spPr>
          <a:xfrm rot="2820000">
            <a:off x="3557880" y="152928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54" name="Seta: Dobrada 8"/>
          <p:cNvSpPr/>
          <p:nvPr/>
        </p:nvSpPr>
        <p:spPr>
          <a:xfrm flipV="1">
            <a:off x="1990080" y="3539160"/>
            <a:ext cx="2401920" cy="3805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55" name="Retângulo: Cantos Arredondados 9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Two-tier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sldNum" idx="1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1148C3D-36A9-4FDD-AEFF-225BABB70E9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58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e  Física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59" name="Imagem 3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439920"/>
            <a:ext cx="4615920" cy="1427040"/>
          </a:xfrm>
          <a:prstGeom prst="rect">
            <a:avLst/>
          </a:prstGeom>
          <a:ln w="0">
            <a:noFill/>
          </a:ln>
        </p:spPr>
      </p:pic>
      <p:pic>
        <p:nvPicPr>
          <p:cNvPr id="1160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4343400" y="2211840"/>
            <a:ext cx="4055040" cy="2762280"/>
          </a:xfrm>
          <a:prstGeom prst="rect">
            <a:avLst/>
          </a:prstGeom>
          <a:ln w="0">
            <a:noFill/>
          </a:ln>
        </p:spPr>
      </p:pic>
      <p:sp>
        <p:nvSpPr>
          <p:cNvPr id="1161" name="Seta: para Cima 7"/>
          <p:cNvSpPr/>
          <p:nvPr/>
        </p:nvSpPr>
        <p:spPr>
          <a:xfrm rot="2820000">
            <a:off x="3557880" y="152928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62" name="Seta: Dobrada 8"/>
          <p:cNvSpPr/>
          <p:nvPr/>
        </p:nvSpPr>
        <p:spPr>
          <a:xfrm flipV="1">
            <a:off x="1990080" y="3539160"/>
            <a:ext cx="2401920" cy="3805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63" name="Retângulo: Cantos Arredondados 9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Two-tier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4" name="Retângulo: Cantos Arredondados 10"/>
          <p:cNvSpPr/>
          <p:nvPr/>
        </p:nvSpPr>
        <p:spPr>
          <a:xfrm>
            <a:off x="364320" y="2283120"/>
            <a:ext cx="3364920" cy="44424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Simplicidade &amp; Compatibilidade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sldNum" idx="1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0504A7A-6F46-42CD-BCAD-15202EAE6F3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67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68" name="Imagem 6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004640" y="1116360"/>
            <a:ext cx="4753800" cy="3418200"/>
          </a:xfrm>
          <a:prstGeom prst="rect">
            <a:avLst/>
          </a:prstGeom>
          <a:ln w="0">
            <a:noFill/>
          </a:ln>
        </p:spPr>
      </p:pic>
      <p:sp>
        <p:nvSpPr>
          <p:cNvPr id="1169" name="Seta: para Cima 9"/>
          <p:cNvSpPr/>
          <p:nvPr/>
        </p:nvSpPr>
        <p:spPr>
          <a:xfrm rot="2820000">
            <a:off x="3472920" y="159264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70" name="Retângulo: Cantos Arredondados 6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Three-tier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71" name="Seta: Curva para a Direita 1"/>
          <p:cNvSpPr/>
          <p:nvPr/>
        </p:nvSpPr>
        <p:spPr>
          <a:xfrm>
            <a:off x="518400" y="2351880"/>
            <a:ext cx="732960" cy="20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2" name="Imagem 7" descr="Uma imagem contendo Ícone&#10;&#10;Descrição gerada automaticamente"/>
          <p:cNvPicPr/>
          <p:nvPr/>
        </p:nvPicPr>
        <p:blipFill>
          <a:blip r:embed="rId2"/>
          <a:srcRect l="0" t="1717" r="38822" b="693"/>
          <a:stretch/>
        </p:blipFill>
        <p:spPr>
          <a:xfrm>
            <a:off x="1162440" y="1546560"/>
            <a:ext cx="1677960" cy="150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745680" y="2514960"/>
            <a:ext cx="2118600" cy="2589840"/>
          </a:xfrm>
          <a:prstGeom prst="rect">
            <a:avLst/>
          </a:prstGeom>
          <a:ln w="0">
            <a:noFill/>
          </a:ln>
        </p:spPr>
      </p:pic>
      <p:sp>
        <p:nvSpPr>
          <p:cNvPr id="203" name="Seta: Curva para Baixo 9"/>
          <p:cNvSpPr/>
          <p:nvPr/>
        </p:nvSpPr>
        <p:spPr>
          <a:xfrm rot="19620000">
            <a:off x="5648760" y="3645360"/>
            <a:ext cx="1438920" cy="4654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3CC2209-BB42-4DD2-907A-532AD58D520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06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07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 o esquema?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08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231;g116d3f5ae16_1_0"/>
          <p:cNvSpPr/>
          <p:nvPr/>
        </p:nvSpPr>
        <p:spPr>
          <a:xfrm>
            <a:off x="3037680" y="2338200"/>
            <a:ext cx="54273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Modelos de alto nível: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Entidade-Relacionamento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UML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10" name="Balão de Fala: Retângulo com Cantos Arredondados 1"/>
          <p:cNvSpPr/>
          <p:nvPr/>
        </p:nvSpPr>
        <p:spPr>
          <a:xfrm>
            <a:off x="4210200" y="1916280"/>
            <a:ext cx="2856960" cy="655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Facilita a compreensão do contexto dos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1" name="Retângulo: Cantos Arredondados 7"/>
          <p:cNvSpPr/>
          <p:nvPr/>
        </p:nvSpPr>
        <p:spPr>
          <a:xfrm>
            <a:off x="4654440" y="4178160"/>
            <a:ext cx="1364760" cy="51840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2" name="Seta: Curva para Cima 8"/>
          <p:cNvSpPr/>
          <p:nvPr/>
        </p:nvSpPr>
        <p:spPr>
          <a:xfrm rot="1920000">
            <a:off x="3513960" y="4412160"/>
            <a:ext cx="1216800" cy="49716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sldNum" idx="1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04D6E2D-C598-4286-B7C1-AC0B0513D4F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7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75" name="Retângulo: Cantos Arredondados 19"/>
          <p:cNvSpPr/>
          <p:nvPr/>
        </p:nvSpPr>
        <p:spPr>
          <a:xfrm>
            <a:off x="569520" y="206172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Arquitetura Lógica cliente/servidor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76" name="Imagem 6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4004640" y="1116360"/>
            <a:ext cx="4753800" cy="3418200"/>
          </a:xfrm>
          <a:prstGeom prst="rect">
            <a:avLst/>
          </a:prstGeom>
          <a:ln w="0">
            <a:noFill/>
          </a:ln>
        </p:spPr>
      </p:pic>
      <p:sp>
        <p:nvSpPr>
          <p:cNvPr id="1177" name="Seta: para Cima 9"/>
          <p:cNvSpPr/>
          <p:nvPr/>
        </p:nvSpPr>
        <p:spPr>
          <a:xfrm rot="2820000">
            <a:off x="3472920" y="1592640"/>
            <a:ext cx="137160" cy="18093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78" name="Retângulo: Cantos Arredondados 6"/>
          <p:cNvSpPr/>
          <p:nvPr/>
        </p:nvSpPr>
        <p:spPr>
          <a:xfrm>
            <a:off x="1151640" y="4030200"/>
            <a:ext cx="167184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Three-tier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79" name="Seta: Curva para a Direita 1"/>
          <p:cNvSpPr/>
          <p:nvPr/>
        </p:nvSpPr>
        <p:spPr>
          <a:xfrm>
            <a:off x="518400" y="2351880"/>
            <a:ext cx="732960" cy="20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0" name="Imagem 7" descr="Uma imagem contendo Ícone&#10;&#10;Descrição gerada automaticamente"/>
          <p:cNvPicPr/>
          <p:nvPr/>
        </p:nvPicPr>
        <p:blipFill>
          <a:blip r:embed="rId2"/>
          <a:srcRect l="0" t="1717" r="38822" b="693"/>
          <a:stretch/>
        </p:blipFill>
        <p:spPr>
          <a:xfrm>
            <a:off x="1162440" y="1546560"/>
            <a:ext cx="1677960" cy="1505520"/>
          </a:xfrm>
          <a:prstGeom prst="rect">
            <a:avLst/>
          </a:prstGeom>
          <a:ln w="0">
            <a:noFill/>
          </a:ln>
        </p:spPr>
      </p:pic>
      <p:sp>
        <p:nvSpPr>
          <p:cNvPr id="1181" name="Retângulo: Cantos Arredondados 7"/>
          <p:cNvSpPr/>
          <p:nvPr/>
        </p:nvSpPr>
        <p:spPr>
          <a:xfrm>
            <a:off x="4654080" y="809640"/>
            <a:ext cx="158472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Interface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82" name="Retângulo: Cantos Arredondados 10"/>
          <p:cNvSpPr/>
          <p:nvPr/>
        </p:nvSpPr>
        <p:spPr>
          <a:xfrm>
            <a:off x="4578480" y="1834200"/>
            <a:ext cx="158472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Application rules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183" name="Retângulo: Cantos Arredondados 11"/>
          <p:cNvSpPr/>
          <p:nvPr/>
        </p:nvSpPr>
        <p:spPr>
          <a:xfrm>
            <a:off x="4567680" y="3031200"/>
            <a:ext cx="1584720" cy="355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Application rules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 de SGBDs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1185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186" name="PlaceHolder 1"/>
          <p:cNvSpPr>
            <a:spLocks noGrp="1"/>
          </p:cNvSpPr>
          <p:nvPr>
            <p:ph type="sldNum" idx="1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45F3CB9B-B2B6-4C7F-89F4-A8F4E97C370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1187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1188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9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sldNum" idx="1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89B469A-069D-44B6-A85B-29AC5FC45FA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9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192" name="Retângulo: Cantos Arredondados 19"/>
          <p:cNvSpPr/>
          <p:nvPr/>
        </p:nvSpPr>
        <p:spPr>
          <a:xfrm>
            <a:off x="1162080" y="1807560"/>
            <a:ext cx="2846520" cy="2761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Parâmetros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193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194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95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96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97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98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199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sldNum" idx="1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97D5DDC-903A-4A18-824F-99961A557E1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02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03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04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05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06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07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08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9" name="Imagem 11" descr="Forma&#10;&#10;Descrição gerada automaticamente"/>
          <p:cNvPicPr/>
          <p:nvPr/>
        </p:nvPicPr>
        <p:blipFill>
          <a:blip r:embed="rId1"/>
          <a:stretch/>
        </p:blipFill>
        <p:spPr>
          <a:xfrm>
            <a:off x="1094400" y="1939320"/>
            <a:ext cx="2742840" cy="2216880"/>
          </a:xfrm>
          <a:prstGeom prst="rect">
            <a:avLst/>
          </a:prstGeom>
          <a:ln w="0">
            <a:noFill/>
          </a:ln>
        </p:spPr>
      </p:pic>
      <p:pic>
        <p:nvPicPr>
          <p:cNvPr id="1210" name="Imagem 12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2891880" y="3611520"/>
            <a:ext cx="1285560" cy="7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Imagem 14" descr="Logotipo, nome da empresa&#10;&#10;Descrição gerada automaticamente"/>
          <p:cNvPicPr/>
          <p:nvPr/>
        </p:nvPicPr>
        <p:blipFill>
          <a:blip r:embed="rId1"/>
          <a:stretch/>
        </p:blipFill>
        <p:spPr>
          <a:xfrm>
            <a:off x="4430160" y="89280"/>
            <a:ext cx="2209320" cy="1514160"/>
          </a:xfrm>
          <a:prstGeom prst="rect">
            <a:avLst/>
          </a:prstGeom>
          <a:ln w="0">
            <a:noFill/>
          </a:ln>
        </p:spPr>
      </p:pic>
      <p:sp>
        <p:nvSpPr>
          <p:cNvPr id="1212" name="PlaceHolder 1"/>
          <p:cNvSpPr>
            <a:spLocks noGrp="1"/>
          </p:cNvSpPr>
          <p:nvPr>
            <p:ph type="sldNum" idx="1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2AD5D86-2801-4DE5-AF22-D9ABEFA3CDC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1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14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15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16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17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18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19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20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1" name="Imagem 11" descr="Forma&#10;&#10;Descrição gerada automaticamente"/>
          <p:cNvPicPr/>
          <p:nvPr/>
        </p:nvPicPr>
        <p:blipFill>
          <a:blip r:embed="rId2"/>
          <a:stretch/>
        </p:blipFill>
        <p:spPr>
          <a:xfrm>
            <a:off x="1094400" y="1939320"/>
            <a:ext cx="2742840" cy="2216880"/>
          </a:xfrm>
          <a:prstGeom prst="rect">
            <a:avLst/>
          </a:prstGeom>
          <a:ln w="0">
            <a:noFill/>
          </a:ln>
        </p:spPr>
      </p:pic>
      <p:pic>
        <p:nvPicPr>
          <p:cNvPr id="1222" name="Imagem 12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2891880" y="3611520"/>
            <a:ext cx="1285560" cy="713880"/>
          </a:xfrm>
          <a:prstGeom prst="rect">
            <a:avLst/>
          </a:prstGeom>
          <a:ln w="0">
            <a:noFill/>
          </a:ln>
        </p:spPr>
      </p:pic>
      <p:pic>
        <p:nvPicPr>
          <p:cNvPr id="1223" name="Imagem 13" descr="Placa azul com letras brancas em fundo preto&#10;&#10;Descrição gerada automaticamente"/>
          <p:cNvPicPr/>
          <p:nvPr/>
        </p:nvPicPr>
        <p:blipFill>
          <a:blip r:embed="rId4"/>
          <a:stretch/>
        </p:blipFill>
        <p:spPr>
          <a:xfrm>
            <a:off x="353520" y="4062960"/>
            <a:ext cx="2742840" cy="7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sldNum" idx="1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2609778-D8A8-4A67-AD2B-6AE9AA28181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2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26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27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28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29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30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31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32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3" name="Imagem 14" descr="Círculo&#10;&#10;Descrição gerada automaticamente"/>
          <p:cNvPicPr/>
          <p:nvPr/>
        </p:nvPicPr>
        <p:blipFill>
          <a:blip r:embed="rId1"/>
          <a:stretch/>
        </p:blipFill>
        <p:spPr>
          <a:xfrm>
            <a:off x="903960" y="2550240"/>
            <a:ext cx="2922840" cy="1132920"/>
          </a:xfrm>
          <a:prstGeom prst="rect">
            <a:avLst/>
          </a:prstGeom>
          <a:ln w="0">
            <a:noFill/>
          </a:ln>
        </p:spPr>
      </p:pic>
      <p:pic>
        <p:nvPicPr>
          <p:cNvPr id="1234" name="Imagem 15" descr="Celular com tela ligada&#10;&#10;Descrição gerada automaticamente"/>
          <p:cNvPicPr/>
          <p:nvPr/>
        </p:nvPicPr>
        <p:blipFill>
          <a:blip r:embed="rId2"/>
          <a:stretch/>
        </p:blipFill>
        <p:spPr>
          <a:xfrm>
            <a:off x="2819520" y="1397880"/>
            <a:ext cx="1748160" cy="981720"/>
          </a:xfrm>
          <a:prstGeom prst="rect">
            <a:avLst/>
          </a:prstGeom>
          <a:ln w="0">
            <a:noFill/>
          </a:ln>
        </p:spPr>
      </p:pic>
      <p:pic>
        <p:nvPicPr>
          <p:cNvPr id="1235" name="Imagem 16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258120" y="3832200"/>
            <a:ext cx="1949040" cy="1077120"/>
          </a:xfrm>
          <a:prstGeom prst="rect">
            <a:avLst/>
          </a:prstGeom>
          <a:ln w="0">
            <a:noFill/>
          </a:ln>
        </p:spPr>
      </p:pic>
      <p:sp>
        <p:nvSpPr>
          <p:cNvPr id="1236" name="Seta: Dobrada 16"/>
          <p:cNvSpPr/>
          <p:nvPr/>
        </p:nvSpPr>
        <p:spPr>
          <a:xfrm>
            <a:off x="1424160" y="1946880"/>
            <a:ext cx="1523520" cy="5392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237" name="Seta: Dobrada 17"/>
          <p:cNvSpPr/>
          <p:nvPr/>
        </p:nvSpPr>
        <p:spPr>
          <a:xfrm rot="10800000">
            <a:off x="1604520" y="3831120"/>
            <a:ext cx="1523520" cy="5392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PlaceHolder 1"/>
          <p:cNvSpPr>
            <a:spLocks noGrp="1"/>
          </p:cNvSpPr>
          <p:nvPr>
            <p:ph type="sldNum" idx="1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F3CAC04-0414-4C88-A150-7291A2542A7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3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40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41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42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43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44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45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46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7" name="Imagem 11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16000" y="1585440"/>
            <a:ext cx="1991520" cy="1718280"/>
          </a:xfrm>
          <a:prstGeom prst="rect">
            <a:avLst/>
          </a:prstGeom>
          <a:ln w="0">
            <a:noFill/>
          </a:ln>
        </p:spPr>
      </p:pic>
      <p:pic>
        <p:nvPicPr>
          <p:cNvPr id="1248" name="Imagem 12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216160" y="1485000"/>
            <a:ext cx="933120" cy="839520"/>
          </a:xfrm>
          <a:prstGeom prst="rect">
            <a:avLst/>
          </a:prstGeom>
          <a:ln w="0">
            <a:noFill/>
          </a:ln>
        </p:spPr>
      </p:pic>
      <p:pic>
        <p:nvPicPr>
          <p:cNvPr id="1249" name="Imagem 18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2184480" y="3404520"/>
            <a:ext cx="2266560" cy="1551600"/>
          </a:xfrm>
          <a:prstGeom prst="rect">
            <a:avLst/>
          </a:prstGeom>
          <a:ln w="0">
            <a:noFill/>
          </a:ln>
        </p:spPr>
      </p:pic>
      <p:pic>
        <p:nvPicPr>
          <p:cNvPr id="1250" name="Imagem 14" descr="Diagrama, Desenho técnico&#10;&#10;Descrição gerada automaticamente"/>
          <p:cNvPicPr/>
          <p:nvPr/>
        </p:nvPicPr>
        <p:blipFill>
          <a:blip r:embed="rId4"/>
          <a:stretch/>
        </p:blipFill>
        <p:spPr>
          <a:xfrm>
            <a:off x="628560" y="3916800"/>
            <a:ext cx="1959840" cy="109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sldNum" idx="1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414B249-CE1F-42B2-877A-8F2DBC0B12A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53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54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55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56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57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58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59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0" name="Imagem 1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184480" y="3404520"/>
            <a:ext cx="2266560" cy="1551600"/>
          </a:xfrm>
          <a:prstGeom prst="rect">
            <a:avLst/>
          </a:prstGeom>
          <a:ln w="0">
            <a:noFill/>
          </a:ln>
        </p:spPr>
      </p:pic>
      <p:pic>
        <p:nvPicPr>
          <p:cNvPr id="1261" name="Imagem 14" descr="Diagrama, Desenho técnico&#10;&#10;Descrição gerada automaticamente"/>
          <p:cNvPicPr/>
          <p:nvPr/>
        </p:nvPicPr>
        <p:blipFill>
          <a:blip r:embed="rId2"/>
          <a:stretch/>
        </p:blipFill>
        <p:spPr>
          <a:xfrm>
            <a:off x="628560" y="3916800"/>
            <a:ext cx="1959840" cy="1098360"/>
          </a:xfrm>
          <a:prstGeom prst="rect">
            <a:avLst/>
          </a:prstGeom>
          <a:ln w="0">
            <a:noFill/>
          </a:ln>
        </p:spPr>
      </p:pic>
      <p:sp>
        <p:nvSpPr>
          <p:cNvPr id="1262" name="Retângulo: Cantos Arredondados 15"/>
          <p:cNvSpPr/>
          <p:nvPr/>
        </p:nvSpPr>
        <p:spPr>
          <a:xfrm>
            <a:off x="404280" y="1780200"/>
            <a:ext cx="209520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Big data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3" name="Retângulo: Cantos Arredondados 16"/>
          <p:cNvSpPr/>
          <p:nvPr/>
        </p:nvSpPr>
        <p:spPr>
          <a:xfrm>
            <a:off x="2034000" y="2912400"/>
            <a:ext cx="209520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Heterogeneidade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4" name="Retângulo: Cantos Arredondados 17"/>
          <p:cNvSpPr/>
          <p:nvPr/>
        </p:nvSpPr>
        <p:spPr>
          <a:xfrm>
            <a:off x="806400" y="2351520"/>
            <a:ext cx="209520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Replicação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5" name="Balão de Fala: Retângulo com Cantos Arredondados 18"/>
          <p:cNvSpPr/>
          <p:nvPr/>
        </p:nvSpPr>
        <p:spPr>
          <a:xfrm>
            <a:off x="2950560" y="2223000"/>
            <a:ext cx="16930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DB federado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sldNum" idx="1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765E6E4-E604-43F7-AC7D-902CF44E81C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6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68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69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70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71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72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73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74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5" name="Imagem 15" descr=""/>
          <p:cNvPicPr/>
          <p:nvPr/>
        </p:nvPicPr>
        <p:blipFill>
          <a:blip r:embed="rId1"/>
          <a:stretch/>
        </p:blipFill>
        <p:spPr>
          <a:xfrm>
            <a:off x="4576320" y="352800"/>
            <a:ext cx="1790280" cy="923400"/>
          </a:xfrm>
          <a:prstGeom prst="rect">
            <a:avLst/>
          </a:prstGeom>
          <a:ln w="0">
            <a:noFill/>
          </a:ln>
        </p:spPr>
      </p:pic>
      <p:pic>
        <p:nvPicPr>
          <p:cNvPr id="1276" name="Imagem 16" descr=""/>
          <p:cNvPicPr/>
          <p:nvPr/>
        </p:nvPicPr>
        <p:blipFill>
          <a:blip r:embed="rId2"/>
          <a:stretch/>
        </p:blipFill>
        <p:spPr>
          <a:xfrm>
            <a:off x="432360" y="1521720"/>
            <a:ext cx="2352240" cy="914040"/>
          </a:xfrm>
          <a:prstGeom prst="rect">
            <a:avLst/>
          </a:prstGeom>
          <a:ln w="0">
            <a:noFill/>
          </a:ln>
        </p:spPr>
      </p:pic>
      <p:pic>
        <p:nvPicPr>
          <p:cNvPr id="1277" name="Imagem 17" descr=""/>
          <p:cNvPicPr/>
          <p:nvPr/>
        </p:nvPicPr>
        <p:blipFill>
          <a:blip r:embed="rId3"/>
          <a:stretch/>
        </p:blipFill>
        <p:spPr>
          <a:xfrm>
            <a:off x="2046240" y="2514960"/>
            <a:ext cx="2521800" cy="546840"/>
          </a:xfrm>
          <a:prstGeom prst="rect">
            <a:avLst/>
          </a:prstGeom>
          <a:ln w="0">
            <a:noFill/>
          </a:ln>
        </p:spPr>
      </p:pic>
      <p:sp>
        <p:nvSpPr>
          <p:cNvPr id="1278" name="Retângulo: Cantos Arredondados 18"/>
          <p:cNvSpPr/>
          <p:nvPr/>
        </p:nvSpPr>
        <p:spPr>
          <a:xfrm>
            <a:off x="435960" y="4182480"/>
            <a:ext cx="40528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Módulos: replicação, paralelismo ....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79" name="Imagem 20" descr="Logotipo&#10;&#10;Descrição gerada automaticamente"/>
          <p:cNvPicPr/>
          <p:nvPr/>
        </p:nvPicPr>
        <p:blipFill>
          <a:blip r:embed="rId4"/>
          <a:srcRect l="20460" t="12406" r="21619" b="14596"/>
          <a:stretch/>
        </p:blipFill>
        <p:spPr>
          <a:xfrm>
            <a:off x="268920" y="2846520"/>
            <a:ext cx="1588320" cy="1050840"/>
          </a:xfrm>
          <a:prstGeom prst="rect">
            <a:avLst/>
          </a:prstGeom>
          <a:ln w="0">
            <a:noFill/>
          </a:ln>
        </p:spPr>
      </p:pic>
      <p:sp>
        <p:nvSpPr>
          <p:cNvPr id="1280" name="CaixaDeTexto 20"/>
          <p:cNvSpPr/>
          <p:nvPr/>
        </p:nvSpPr>
        <p:spPr>
          <a:xfrm>
            <a:off x="2660760" y="3443760"/>
            <a:ext cx="165276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User licences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"/>
          <p:cNvSpPr>
            <a:spLocks noGrp="1"/>
          </p:cNvSpPr>
          <p:nvPr>
            <p:ph type="sldNum" idx="1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FB56221-2903-4077-9132-70E60F0186C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8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83" name="Agrupar 3"/>
          <p:cNvGrpSpPr/>
          <p:nvPr/>
        </p:nvGrpSpPr>
        <p:grpSpPr>
          <a:xfrm>
            <a:off x="5755320" y="1712520"/>
            <a:ext cx="2095200" cy="2814480"/>
            <a:chOff x="5755320" y="1712520"/>
            <a:chExt cx="2095200" cy="2814480"/>
          </a:xfrm>
        </p:grpSpPr>
        <p:sp>
          <p:nvSpPr>
            <p:cNvPr id="1284" name="Retângulo: Cantos Arredondados 6"/>
            <p:cNvSpPr/>
            <p:nvPr/>
          </p:nvSpPr>
          <p:spPr>
            <a:xfrm>
              <a:off x="5755320" y="226260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usuários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85" name="Retângulo: Cantos Arredondados 7"/>
            <p:cNvSpPr/>
            <p:nvPr/>
          </p:nvSpPr>
          <p:spPr>
            <a:xfrm>
              <a:off x="5755320" y="171252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Modelo de dados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86" name="Retângulo: Cantos Arredondados 8"/>
            <p:cNvSpPr/>
            <p:nvPr/>
          </p:nvSpPr>
          <p:spPr>
            <a:xfrm>
              <a:off x="5755320" y="281304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N° de sites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87" name="Retângulo: Cantos Arredondados 10"/>
            <p:cNvSpPr/>
            <p:nvPr/>
          </p:nvSpPr>
          <p:spPr>
            <a:xfrm>
              <a:off x="5755320" y="3363480"/>
              <a:ext cx="209520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Custo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88" name="Retângulo: Cantos Arredondados 9"/>
            <p:cNvSpPr/>
            <p:nvPr/>
          </p:nvSpPr>
          <p:spPr>
            <a:xfrm>
              <a:off x="5755320" y="3934800"/>
              <a:ext cx="2095200" cy="59220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Tipo de caminho de acesso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89" name="Chave Esquerda 1"/>
          <p:cNvSpPr/>
          <p:nvPr/>
        </p:nvSpPr>
        <p:spPr>
          <a:xfrm>
            <a:off x="4494240" y="1648800"/>
            <a:ext cx="550080" cy="29736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0" name="Retângulo: Cantos Arredondados 18"/>
          <p:cNvSpPr/>
          <p:nvPr/>
        </p:nvSpPr>
        <p:spPr>
          <a:xfrm>
            <a:off x="435960" y="4182480"/>
            <a:ext cx="40528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Armazenamento de arquivos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91" name="Imagem 20" descr="Logotipo&#10;&#10;Descrição gerada automaticamente"/>
          <p:cNvPicPr/>
          <p:nvPr/>
        </p:nvPicPr>
        <p:blipFill>
          <a:blip r:embed="rId1"/>
          <a:srcRect l="20460" t="12406" r="21619" b="14596"/>
          <a:stretch/>
        </p:blipFill>
        <p:spPr>
          <a:xfrm>
            <a:off x="4771800" y="421200"/>
            <a:ext cx="1588320" cy="1050840"/>
          </a:xfrm>
          <a:prstGeom prst="rect">
            <a:avLst/>
          </a:prstGeom>
          <a:ln w="0">
            <a:noFill/>
          </a:ln>
        </p:spPr>
      </p:pic>
      <p:sp>
        <p:nvSpPr>
          <p:cNvPr id="1292" name="Retângulo: Cantos Arredondados 21"/>
          <p:cNvSpPr/>
          <p:nvPr/>
        </p:nvSpPr>
        <p:spPr>
          <a:xfrm>
            <a:off x="2085840" y="1573200"/>
            <a:ext cx="2349360" cy="1047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SGBD de estrutura de arquivos invertida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1293" name="Agrupar 25"/>
          <p:cNvGrpSpPr/>
          <p:nvPr/>
        </p:nvGrpSpPr>
        <p:grpSpPr>
          <a:xfrm>
            <a:off x="2930760" y="3239280"/>
            <a:ext cx="1340280" cy="797760"/>
            <a:chOff x="2930760" y="3239280"/>
            <a:chExt cx="1340280" cy="797760"/>
          </a:xfrm>
        </p:grpSpPr>
        <p:pic>
          <p:nvPicPr>
            <p:cNvPr id="1294" name="Imagem 26" descr="Celular com tela ligada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2930760" y="3239280"/>
              <a:ext cx="1340280" cy="79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95" name="CaixaDeTexto 3"/>
            <p:cNvSpPr/>
            <p:nvPr/>
          </p:nvSpPr>
          <p:spPr>
            <a:xfrm>
              <a:off x="3235680" y="3377520"/>
              <a:ext cx="6627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1296" name="Agrupar 29"/>
          <p:cNvGrpSpPr/>
          <p:nvPr/>
        </p:nvGrpSpPr>
        <p:grpSpPr>
          <a:xfrm>
            <a:off x="213480" y="2102040"/>
            <a:ext cx="2602800" cy="1467360"/>
            <a:chOff x="213480" y="2102040"/>
            <a:chExt cx="2602800" cy="1467360"/>
          </a:xfrm>
        </p:grpSpPr>
        <p:pic>
          <p:nvPicPr>
            <p:cNvPr id="1297" name="Imagem 12" descr="Forma, Retângulo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213480" y="2102040"/>
              <a:ext cx="2602800" cy="1467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98" name="CaixaDeTexto 12"/>
            <p:cNvSpPr/>
            <p:nvPr/>
          </p:nvSpPr>
          <p:spPr>
            <a:xfrm>
              <a:off x="741960" y="2742120"/>
              <a:ext cx="15458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Nome file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299" name="Seta: Dobrada 13"/>
          <p:cNvSpPr/>
          <p:nvPr/>
        </p:nvSpPr>
        <p:spPr>
          <a:xfrm flipH="1" rot="10800000">
            <a:off x="1445400" y="3335040"/>
            <a:ext cx="1387080" cy="6148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745680" y="2514960"/>
            <a:ext cx="2118600" cy="2589840"/>
          </a:xfrm>
          <a:prstGeom prst="rect">
            <a:avLst/>
          </a:prstGeom>
          <a:ln w="0">
            <a:noFill/>
          </a:ln>
        </p:spPr>
      </p:pic>
      <p:sp>
        <p:nvSpPr>
          <p:cNvPr id="214" name="Seta: Curva para Baixo 9"/>
          <p:cNvSpPr/>
          <p:nvPr/>
        </p:nvSpPr>
        <p:spPr>
          <a:xfrm rot="19620000">
            <a:off x="5648760" y="3645360"/>
            <a:ext cx="1438920" cy="4654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sldNum" idx="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E053F0A-EB14-475C-BB83-50D10E7695B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17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18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 o esquema?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19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220" name="Google Shape;231;g116d3f5ae16_1_0"/>
          <p:cNvSpPr/>
          <p:nvPr/>
        </p:nvSpPr>
        <p:spPr>
          <a:xfrm>
            <a:off x="3037680" y="2338200"/>
            <a:ext cx="54273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Modelos de alto nível: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Entidade-Relacionamento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UML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21" name="Balão de Fala: Retângulo com Cantos Arredondados 1"/>
          <p:cNvSpPr/>
          <p:nvPr/>
        </p:nvSpPr>
        <p:spPr>
          <a:xfrm>
            <a:off x="4210200" y="1916280"/>
            <a:ext cx="2856960" cy="655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Facilita a compreensão do contexto dos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2" name="Retângulo: Cantos Arredondados 7"/>
          <p:cNvSpPr/>
          <p:nvPr/>
        </p:nvSpPr>
        <p:spPr>
          <a:xfrm>
            <a:off x="4654440" y="4178160"/>
            <a:ext cx="1364760" cy="51840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3" name="Seta: Curva para Cima 8"/>
          <p:cNvSpPr/>
          <p:nvPr/>
        </p:nvSpPr>
        <p:spPr>
          <a:xfrm rot="1920000">
            <a:off x="3513960" y="4412160"/>
            <a:ext cx="1216800" cy="49716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PlaceHolder 1"/>
          <p:cNvSpPr>
            <a:spLocks noGrp="1"/>
          </p:cNvSpPr>
          <p:nvPr>
            <p:ph type="sldNum" idx="1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18C2F3B-44CE-490A-AF43-92BE66C9782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302" name="Retângulo: Cantos Arredondados 18"/>
          <p:cNvSpPr/>
          <p:nvPr/>
        </p:nvSpPr>
        <p:spPr>
          <a:xfrm>
            <a:off x="479160" y="4506120"/>
            <a:ext cx="80751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SGBD de Propósito Geral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3" name="Retângulo: Cantos Arredondados 21"/>
          <p:cNvSpPr/>
          <p:nvPr/>
        </p:nvSpPr>
        <p:spPr>
          <a:xfrm>
            <a:off x="5040360" y="1476000"/>
            <a:ext cx="29422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Performance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4" name="CaixaDeTexto 3"/>
          <p:cNvSpPr/>
          <p:nvPr/>
        </p:nvSpPr>
        <p:spPr>
          <a:xfrm>
            <a:off x="3235680" y="3377520"/>
            <a:ext cx="662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C:/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05" name="Imagem 15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9520" y="2237400"/>
            <a:ext cx="2742840" cy="2048760"/>
          </a:xfrm>
          <a:prstGeom prst="rect">
            <a:avLst/>
          </a:prstGeom>
          <a:ln w="0">
            <a:noFill/>
          </a:ln>
        </p:spPr>
      </p:pic>
      <p:pic>
        <p:nvPicPr>
          <p:cNvPr id="1306" name="Imagem 16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575080" y="3223440"/>
            <a:ext cx="1944720" cy="11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 type="sldNum" idx="1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6EB8DAF-839C-4762-8D68-F0F4EC98FB7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0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309" name="Retângulo: Cantos Arredondados 18"/>
          <p:cNvSpPr/>
          <p:nvPr/>
        </p:nvSpPr>
        <p:spPr>
          <a:xfrm>
            <a:off x="479160" y="4506120"/>
            <a:ext cx="807516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SGBD de Propósito Geral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0" name="CaixaDeTexto 3"/>
          <p:cNvSpPr/>
          <p:nvPr/>
        </p:nvSpPr>
        <p:spPr>
          <a:xfrm>
            <a:off x="3235680" y="3377520"/>
            <a:ext cx="662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C:/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11" name="Imagem 15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9520" y="2237400"/>
            <a:ext cx="2742840" cy="2048760"/>
          </a:xfrm>
          <a:prstGeom prst="rect">
            <a:avLst/>
          </a:prstGeom>
          <a:ln w="0">
            <a:noFill/>
          </a:ln>
        </p:spPr>
      </p:pic>
      <p:pic>
        <p:nvPicPr>
          <p:cNvPr id="1312" name="Imagem 16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2575080" y="3223440"/>
            <a:ext cx="1944720" cy="1122120"/>
          </a:xfrm>
          <a:prstGeom prst="rect">
            <a:avLst/>
          </a:prstGeom>
          <a:ln w="0">
            <a:noFill/>
          </a:ln>
        </p:spPr>
      </p:pic>
      <p:sp>
        <p:nvSpPr>
          <p:cNvPr id="1313" name="Retângulo: Cantos Arredondados 16"/>
          <p:cNvSpPr/>
          <p:nvPr/>
        </p:nvSpPr>
        <p:spPr>
          <a:xfrm>
            <a:off x="5040360" y="1476000"/>
            <a:ext cx="2942280" cy="444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Performance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4" name="Seta: Curva para Baixo 17"/>
          <p:cNvSpPr/>
          <p:nvPr/>
        </p:nvSpPr>
        <p:spPr>
          <a:xfrm rot="15120000">
            <a:off x="4121280" y="2287800"/>
            <a:ext cx="1940760" cy="106704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Designed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15" name="Imagem 20" descr="Desenho de personagem de desenho animado&#10;&#10;Descrição gerada automaticamente"/>
          <p:cNvPicPr/>
          <p:nvPr/>
        </p:nvPicPr>
        <p:blipFill>
          <a:blip r:embed="rId3"/>
          <a:stretch/>
        </p:blipFill>
        <p:spPr>
          <a:xfrm>
            <a:off x="5775120" y="2245680"/>
            <a:ext cx="1486080" cy="2258640"/>
          </a:xfrm>
          <a:prstGeom prst="rect">
            <a:avLst/>
          </a:prstGeom>
          <a:ln w="0">
            <a:noFill/>
          </a:ln>
        </p:spPr>
      </p:pic>
      <p:pic>
        <p:nvPicPr>
          <p:cNvPr id="1316" name="Imagem 23" descr="Interface gráfica do usuário&#10;&#10;Descrição gerada automaticamente"/>
          <p:cNvPicPr/>
          <p:nvPr/>
        </p:nvPicPr>
        <p:blipFill>
          <a:blip r:embed="rId4"/>
          <a:stretch/>
        </p:blipFill>
        <p:spPr>
          <a:xfrm>
            <a:off x="7158600" y="2054160"/>
            <a:ext cx="1832760" cy="1024200"/>
          </a:xfrm>
          <a:prstGeom prst="rect">
            <a:avLst/>
          </a:prstGeom>
          <a:ln w="0">
            <a:noFill/>
          </a:ln>
        </p:spPr>
      </p:pic>
      <p:sp>
        <p:nvSpPr>
          <p:cNvPr id="1317" name="Retângulo: Cantos Arredondados 28"/>
          <p:cNvSpPr/>
          <p:nvPr/>
        </p:nvSpPr>
        <p:spPr>
          <a:xfrm>
            <a:off x="7569720" y="3243240"/>
            <a:ext cx="1259640" cy="43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OLTP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 type="sldNum" idx="1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4FEEC57-7304-426F-9509-8CF63C567B2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1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Classificação - Relacional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320" name="CaixaDeTexto 3"/>
          <p:cNvSpPr/>
          <p:nvPr/>
        </p:nvSpPr>
        <p:spPr>
          <a:xfrm>
            <a:off x="3235680" y="3377520"/>
            <a:ext cx="662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C:/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21" name="Imagem 11" descr="Forma&#10;&#10;Descrição gerada automaticamente"/>
          <p:cNvPicPr/>
          <p:nvPr/>
        </p:nvPicPr>
        <p:blipFill>
          <a:blip r:embed="rId1"/>
          <a:stretch/>
        </p:blipFill>
        <p:spPr>
          <a:xfrm>
            <a:off x="840240" y="2045160"/>
            <a:ext cx="2742840" cy="2216880"/>
          </a:xfrm>
          <a:prstGeom prst="rect">
            <a:avLst/>
          </a:prstGeom>
          <a:ln w="0">
            <a:noFill/>
          </a:ln>
        </p:spPr>
      </p:pic>
      <p:pic>
        <p:nvPicPr>
          <p:cNvPr id="1322" name="Imagem 12" descr="Interface gráfica do usuário, 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2637720" y="3717360"/>
            <a:ext cx="1285560" cy="713880"/>
          </a:xfrm>
          <a:prstGeom prst="rect">
            <a:avLst/>
          </a:prstGeom>
          <a:ln w="0">
            <a:noFill/>
          </a:ln>
        </p:spPr>
      </p:pic>
      <p:grpSp>
        <p:nvGrpSpPr>
          <p:cNvPr id="1323" name="Agrupar 7"/>
          <p:cNvGrpSpPr/>
          <p:nvPr/>
        </p:nvGrpSpPr>
        <p:grpSpPr>
          <a:xfrm>
            <a:off x="4722840" y="1920600"/>
            <a:ext cx="3408120" cy="2412720"/>
            <a:chOff x="4722840" y="1920600"/>
            <a:chExt cx="3408120" cy="2412720"/>
          </a:xfrm>
        </p:grpSpPr>
        <p:sp>
          <p:nvSpPr>
            <p:cNvPr id="1324" name="Retângulo: Cantos Arredondados 5"/>
            <p:cNvSpPr/>
            <p:nvPr/>
          </p:nvSpPr>
          <p:spPr>
            <a:xfrm>
              <a:off x="4987440" y="1920600"/>
              <a:ext cx="294228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Coleções de tabelas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25" name="Retângulo: Cantos Arredondados 23"/>
            <p:cNvSpPr/>
            <p:nvPr/>
          </p:nvSpPr>
          <p:spPr>
            <a:xfrm>
              <a:off x="4722840" y="260856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Tabela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26" name="Retângulo: Cantos Arredondados 24"/>
            <p:cNvSpPr/>
            <p:nvPr/>
          </p:nvSpPr>
          <p:spPr>
            <a:xfrm>
              <a:off x="6924240" y="260856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File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27" name="Seta: para a Direita 6"/>
            <p:cNvSpPr/>
            <p:nvPr/>
          </p:nvSpPr>
          <p:spPr>
            <a:xfrm>
              <a:off x="6030000" y="2678760"/>
              <a:ext cx="782640" cy="264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  <p:sp>
          <p:nvSpPr>
            <p:cNvPr id="1328" name="Retângulo: Cantos Arredondados 29"/>
            <p:cNvSpPr/>
            <p:nvPr/>
          </p:nvSpPr>
          <p:spPr>
            <a:xfrm>
              <a:off x="4987440" y="3254040"/>
              <a:ext cx="294228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Alto Nível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29" name="Retângulo: Cantos Arredondados 30"/>
            <p:cNvSpPr/>
            <p:nvPr/>
          </p:nvSpPr>
          <p:spPr>
            <a:xfrm>
              <a:off x="4765320" y="388908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View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30" name="Retângulo: Cantos Arredondados 31"/>
            <p:cNvSpPr/>
            <p:nvPr/>
          </p:nvSpPr>
          <p:spPr>
            <a:xfrm>
              <a:off x="6966720" y="3889080"/>
              <a:ext cx="1164240" cy="4442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User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31" name="Seta: para a Direita 32"/>
            <p:cNvSpPr/>
            <p:nvPr/>
          </p:nvSpPr>
          <p:spPr>
            <a:xfrm>
              <a:off x="6072480" y="3959280"/>
              <a:ext cx="782640" cy="264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</p:grpSp>
      <p:pic>
        <p:nvPicPr>
          <p:cNvPr id="1332" name="Imagem 14" descr="Círculo&#10;&#10;Descrição gerada automaticamente"/>
          <p:cNvPicPr/>
          <p:nvPr/>
        </p:nvPicPr>
        <p:blipFill>
          <a:blip r:embed="rId3"/>
          <a:srcRect l="44919" t="1881" r="-360" b="932"/>
          <a:stretch/>
        </p:blipFill>
        <p:spPr>
          <a:xfrm>
            <a:off x="7486560" y="1058400"/>
            <a:ext cx="1090800" cy="7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281;p14"/>
          <p:cNvSpPr/>
          <p:nvPr/>
        </p:nvSpPr>
        <p:spPr>
          <a:xfrm>
            <a:off x="1162080" y="2962440"/>
            <a:ext cx="4442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ea4e60"/>
                </a:solidFill>
                <a:latin typeface="Calibri"/>
                <a:ea typeface="Calibri"/>
              </a:rPr>
              <a:t>&gt;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 Fórum/Artigos</a:t>
            </a:r>
            <a:endParaRPr b="0" lang="pt-BR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ea4e60"/>
                </a:solidFill>
                <a:latin typeface="Calibri"/>
                <a:ea typeface="Calibri"/>
              </a:rPr>
              <a:t>&gt;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 Comunidade </a:t>
            </a:r>
            <a:r>
              <a:rPr b="0" lang="en-US" sz="2400" spc="-1" strike="noStrike" u="sng">
                <a:solidFill>
                  <a:srgbClr val="ffffff"/>
                </a:solidFill>
                <a:uFillTx/>
                <a:latin typeface="Calibri"/>
                <a:ea typeface="Calibri"/>
                <a:hlinkClick r:id="rId1"/>
              </a:rPr>
              <a:t>Online (Discord)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34" name="Google Shape;282;p14"/>
          <p:cNvSpPr/>
          <p:nvPr/>
        </p:nvSpPr>
        <p:spPr>
          <a:xfrm>
            <a:off x="1162080" y="1316880"/>
            <a:ext cx="65746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Dúvidas?</a:t>
            </a:r>
            <a:endParaRPr b="0" lang="pt-BR" sz="5500" spc="-1" strike="noStrike">
              <a:latin typeface="Arial"/>
            </a:endParaRPr>
          </a:p>
        </p:txBody>
      </p:sp>
      <p:pic>
        <p:nvPicPr>
          <p:cNvPr id="1335" name="Google Shape;283;p14" descr=""/>
          <p:cNvPicPr/>
          <p:nvPr/>
        </p:nvPicPr>
        <p:blipFill>
          <a:blip r:embed="rId2"/>
          <a:stretch/>
        </p:blipFill>
        <p:spPr>
          <a:xfrm>
            <a:off x="6642720" y="2029680"/>
            <a:ext cx="1484640" cy="1845720"/>
          </a:xfrm>
          <a:prstGeom prst="rect">
            <a:avLst/>
          </a:prstGeom>
          <a:ln w="0">
            <a:noFill/>
          </a:ln>
        </p:spPr>
      </p:pic>
      <p:pic>
        <p:nvPicPr>
          <p:cNvPr id="1336" name="Google Shape;284;p14" descr=""/>
          <p:cNvPicPr/>
          <p:nvPr/>
        </p:nvPicPr>
        <p:blipFill>
          <a:blip r:embed="rId3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337" name="PlaceHolder 1"/>
          <p:cNvSpPr>
            <a:spLocks noGrp="1"/>
          </p:cNvSpPr>
          <p:nvPr>
            <p:ph type="sldNum" idx="1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F46545B4-5BA9-41D8-8C2A-98C650CA124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Referências principais: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Referência bibliográfica: Fundamentals of Database Systems – Navathe, 7° edição editora: Pearson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Projeto de banco de dados: Uma visão prática - Edição revisada e ampliada - Machado 17° edição, editora: Saraiva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39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40" name="PlaceHolder 1"/>
          <p:cNvSpPr>
            <a:spLocks noGrp="1"/>
          </p:cNvSpPr>
          <p:nvPr>
            <p:ph type="sldNum" idx="1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22ACDB6-327D-44B3-A930-8846C81A9C1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41" name="Imagem 2" descr=""/>
          <p:cNvPicPr/>
          <p:nvPr/>
        </p:nvPicPr>
        <p:blipFill>
          <a:blip r:embed="rId1"/>
          <a:stretch/>
        </p:blipFill>
        <p:spPr>
          <a:xfrm>
            <a:off x="7345080" y="3592080"/>
            <a:ext cx="1300320" cy="154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Outras referências: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https://www.ime.usp.br/~andrers/aulas/bd2005-1/aula3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https://www.devmedia.com.br/a-historia-dos-banco-de-dados/1678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3"/>
              </a:rPr>
              <a:t>https://db-engines.com/en/ranking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4"/>
              </a:rPr>
              <a:t>https://www.opservices.com.br/banco-de-dados/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5"/>
              </a:rPr>
              <a:t>https://www.quora.com/What-is-a-canned-transaction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43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44" name="PlaceHolder 1"/>
          <p:cNvSpPr>
            <a:spLocks noGrp="1"/>
          </p:cNvSpPr>
          <p:nvPr>
            <p:ph type="sldNum" idx="1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0785D18-FF16-4D61-9BC3-8B98B1A867E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45" name="Imagem 3" descr="Interface gráfica do usuário, 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7373520" y="4315680"/>
            <a:ext cx="1254960" cy="7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Outras referências: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https://www.geeksforgeeks.org/impedance-mismatch-in-dbms/#:~:text=Impedance%20mismatch%20is%20the%20term,Attributes%20and%20their%20data%20types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0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https://www.oreilly.com/library/view/mysql-reference-manual/0596002653/ch03s05.html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47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48" name="PlaceHolder 1"/>
          <p:cNvSpPr>
            <a:spLocks noGrp="1"/>
          </p:cNvSpPr>
          <p:nvPr>
            <p:ph type="sldNum" idx="1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8E6AF56-E502-452F-AEF1-25F3A9BA4A6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49" name="Imagem 3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7373520" y="4315680"/>
            <a:ext cx="1254960" cy="7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Outras referências: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https://docs.oracle.com/pt-br/solutions/deploy-lustre-fs/index.html#:~:text=Lustre%20%C3%A9%20um%20sistema%20de,do%20Linux%20e%20do%20cluster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https://stackoverflow.com/questions/1075074/opinions-on-netcdf-vs-hdf5-for-storing-scientific-data#:~:text=NetCDF%2C%20starting%20with%20version%204.0,a%20much%20wider%20tool%20base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1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52" name="PlaceHolder 1"/>
          <p:cNvSpPr>
            <a:spLocks noGrp="1"/>
          </p:cNvSpPr>
          <p:nvPr>
            <p:ph type="sldNum" idx="1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71250CD-E42B-498D-BF93-4BF01D6ECC0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53" name="Imagem 3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7373520" y="4315680"/>
            <a:ext cx="1254960" cy="7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Empresas e SGBDs: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https://www.quora.com/What-are-all-the-DBMS-that-are-being-used-by-Google-Facebook-and-Twitter-1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https://introbigdata.org/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3"/>
              </a:rPr>
              <a:t>https://www.mongodb.com/big-data-explained/examples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4"/>
              </a:rPr>
              <a:t>https://intellipaat.com/blog/10-big-data-examples-application-of-big-data-in-real-life/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5"/>
              </a:rPr>
              <a:t>https://instagram-engineering.com/instagration-pt-2-scaling-our-infrastructure-to-multiple-data-centers-5745cbad7834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5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56" name="PlaceHolder 1"/>
          <p:cNvSpPr>
            <a:spLocks noGrp="1"/>
          </p:cNvSpPr>
          <p:nvPr>
            <p:ph type="sldNum" idx="1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2A90F5D-64B9-4726-BBD2-A5A2FA87A5F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57" name="Imagem 3" descr="Interface gráfica do usuário, 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7448760" y="4358520"/>
            <a:ext cx="1179360" cy="6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274;g117040352ea_0_0"/>
          <p:cNvSpPr/>
          <p:nvPr/>
        </p:nvSpPr>
        <p:spPr>
          <a:xfrm>
            <a:off x="565560" y="1293120"/>
            <a:ext cx="8016480" cy="34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Empresas e SGBDs: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1"/>
              </a:rPr>
              <a:t>https://blog.twitter.com/engineering/en_us/topics/infrastructure/2017/the-infrastructure-behind-twitter-scale#:~:text=Twitter%20was%20built%20on%20MySQL,eventually%20many%20large%20database%20clusters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2"/>
              </a:rPr>
              <a:t>https://www.mysql.com/customers/view/?id=757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Calibri"/>
                <a:ea typeface="Calibri"/>
                <a:hlinkClick r:id="rId3"/>
              </a:rPr>
              <a:t>https://engineering.linkedin.com/espresso/introducing-espresso-linkedins-hot-new-distributed-document-store#:~:text=To%20meet%20the%20needs%20of,both%20serving%20different%20use%20cases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9" name="Google Shape;275;g117040352ea_0_0"/>
          <p:cNvSpPr/>
          <p:nvPr/>
        </p:nvSpPr>
        <p:spPr>
          <a:xfrm>
            <a:off x="565560" y="44856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Para saber mais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60" name="PlaceHolder 1"/>
          <p:cNvSpPr>
            <a:spLocks noGrp="1"/>
          </p:cNvSpPr>
          <p:nvPr>
            <p:ph type="sldNum" idx="1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11734CD-FABD-488D-A30C-25FF15031A7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61" name="Imagem 3" descr="Interface gráfica do usuário, Aplicativo&#10;&#10;Descrição gerada automaticamente"/>
          <p:cNvPicPr/>
          <p:nvPr/>
        </p:nvPicPr>
        <p:blipFill>
          <a:blip r:embed="rId4"/>
          <a:stretch/>
        </p:blipFill>
        <p:spPr>
          <a:xfrm>
            <a:off x="7437960" y="4358520"/>
            <a:ext cx="1190160" cy="6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sldNum" idx="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1698FA2-06DC-4E52-A123-3D3FC14F3A6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26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27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seria?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28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229" name="Imagem 5" descr=""/>
          <p:cNvPicPr/>
          <p:nvPr/>
        </p:nvPicPr>
        <p:blipFill>
          <a:blip r:embed="rId3"/>
          <a:stretch/>
        </p:blipFill>
        <p:spPr>
          <a:xfrm>
            <a:off x="2616120" y="2575440"/>
            <a:ext cx="1477080" cy="912960"/>
          </a:xfrm>
          <a:prstGeom prst="rect">
            <a:avLst/>
          </a:prstGeom>
          <a:ln w="0">
            <a:noFill/>
          </a:ln>
        </p:spPr>
      </p:pic>
      <p:sp>
        <p:nvSpPr>
          <p:cNvPr id="230" name="Balão de Fala: Retângulo com Cantos Arredondados 15"/>
          <p:cNvSpPr/>
          <p:nvPr/>
        </p:nvSpPr>
        <p:spPr>
          <a:xfrm>
            <a:off x="3321000" y="2265480"/>
            <a:ext cx="140724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 type="sldNum" idx="1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A282450-4862-417F-92E9-DAD8B51DB18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Desafio textual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64" name="Retângulo: Cantos Arredondados 7"/>
          <p:cNvSpPr/>
          <p:nvPr/>
        </p:nvSpPr>
        <p:spPr>
          <a:xfrm>
            <a:off x="611640" y="2230920"/>
            <a:ext cx="2116440" cy="18306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d8d8d8"/>
                </a:solidFill>
                <a:latin typeface="Calibri"/>
                <a:ea typeface="Calibri"/>
              </a:rPr>
              <a:t>Defina!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65" name="Google Shape;231;g116d3f5ae16_1_0"/>
          <p:cNvSpPr/>
          <p:nvPr/>
        </p:nvSpPr>
        <p:spPr>
          <a:xfrm>
            <a:off x="3264120" y="1724400"/>
            <a:ext cx="5222520" cy="28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Dados e banco de dados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SGBD, Sistema de Banco de Dados e Catálago de BD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Independência program/data, user view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DBA, transações canned, metadados e aplicação de processamento de transação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sldNum" idx="1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A4F9BAF-06D5-48FC-A518-DC60768D5D9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6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Desafio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368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882720" y="2766600"/>
            <a:ext cx="7441920" cy="1864440"/>
          </a:xfrm>
          <a:prstGeom prst="rect">
            <a:avLst/>
          </a:prstGeom>
          <a:ln w="0">
            <a:noFill/>
          </a:ln>
        </p:spPr>
      </p:pic>
      <p:grpSp>
        <p:nvGrpSpPr>
          <p:cNvPr id="1369" name="Agrupar 7"/>
          <p:cNvGrpSpPr/>
          <p:nvPr/>
        </p:nvGrpSpPr>
        <p:grpSpPr>
          <a:xfrm>
            <a:off x="3701880" y="1125000"/>
            <a:ext cx="4455360" cy="1391400"/>
            <a:chOff x="3701880" y="1125000"/>
            <a:chExt cx="4455360" cy="1391400"/>
          </a:xfrm>
        </p:grpSpPr>
        <p:sp>
          <p:nvSpPr>
            <p:cNvPr id="1370" name="Retângulo: Cantos Arredondados 4"/>
            <p:cNvSpPr/>
            <p:nvPr/>
          </p:nvSpPr>
          <p:spPr>
            <a:xfrm>
              <a:off x="3701880" y="1362960"/>
              <a:ext cx="1809360" cy="9097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Entidades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371" name="Chave Esquerda 6"/>
            <p:cNvSpPr/>
            <p:nvPr/>
          </p:nvSpPr>
          <p:spPr>
            <a:xfrm>
              <a:off x="5600160" y="1125000"/>
              <a:ext cx="370080" cy="13860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2" name="Retângulo: Cantos Arredondados 9"/>
            <p:cNvSpPr/>
            <p:nvPr/>
          </p:nvSpPr>
          <p:spPr>
            <a:xfrm>
              <a:off x="6347880" y="1225440"/>
              <a:ext cx="1809360" cy="550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Artigo/work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373" name="Retângulo: Cantos Arredondados 12"/>
            <p:cNvSpPr/>
            <p:nvPr/>
          </p:nvSpPr>
          <p:spPr>
            <a:xfrm>
              <a:off x="6347880" y="1966320"/>
              <a:ext cx="1809360" cy="550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Pesquisador/autor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1374" name="Seta: para a Esquerda e para Cima 8"/>
          <p:cNvSpPr/>
          <p:nvPr/>
        </p:nvSpPr>
        <p:spPr>
          <a:xfrm rot="5400000">
            <a:off x="2289600" y="849960"/>
            <a:ext cx="401760" cy="193644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m 5" descr="Uma imagem contendo Interface gráfica do usuário&#10;&#10;Descrição gerada automaticamente"/>
          <p:cNvPicPr/>
          <p:nvPr/>
        </p:nvPicPr>
        <p:blipFill>
          <a:blip r:embed="rId1"/>
          <a:stretch/>
        </p:blipFill>
        <p:spPr>
          <a:xfrm>
            <a:off x="3962520" y="2044080"/>
            <a:ext cx="4711320" cy="811800"/>
          </a:xfrm>
          <a:prstGeom prst="rect">
            <a:avLst/>
          </a:prstGeom>
          <a:ln w="0">
            <a:noFill/>
          </a:ln>
        </p:spPr>
      </p:pic>
      <p:sp>
        <p:nvSpPr>
          <p:cNvPr id="23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sldNum" idx="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8EE64E5-C258-4EDD-B933-04A1F74F855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34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35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seria?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36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5" descr=""/>
          <p:cNvPicPr/>
          <p:nvPr/>
        </p:nvPicPr>
        <p:blipFill>
          <a:blip r:embed="rId4"/>
          <a:stretch/>
        </p:blipFill>
        <p:spPr>
          <a:xfrm>
            <a:off x="2616120" y="2575440"/>
            <a:ext cx="1477080" cy="912960"/>
          </a:xfrm>
          <a:prstGeom prst="rect">
            <a:avLst/>
          </a:prstGeom>
          <a:ln w="0">
            <a:noFill/>
          </a:ln>
        </p:spPr>
      </p:pic>
      <p:sp>
        <p:nvSpPr>
          <p:cNvPr id="238" name="Balão de Fala: Retângulo com Cantos Arredondados 5"/>
          <p:cNvSpPr/>
          <p:nvPr/>
        </p:nvSpPr>
        <p:spPr>
          <a:xfrm>
            <a:off x="4316040" y="1789200"/>
            <a:ext cx="140724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Atributo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m 5" descr="Uma imagem contendo Interface gráfica do usuário&#10;&#10;Descrição gerada automaticamente"/>
          <p:cNvPicPr/>
          <p:nvPr/>
        </p:nvPicPr>
        <p:blipFill>
          <a:blip r:embed="rId1"/>
          <a:stretch/>
        </p:blipFill>
        <p:spPr>
          <a:xfrm>
            <a:off x="3962520" y="2044080"/>
            <a:ext cx="4711320" cy="811800"/>
          </a:xfrm>
          <a:prstGeom prst="rect">
            <a:avLst/>
          </a:prstGeom>
          <a:ln w="0">
            <a:noFill/>
          </a:ln>
        </p:spPr>
      </p:pic>
      <p:sp>
        <p:nvSpPr>
          <p:cNvPr id="24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sldNum" idx="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70FAC27-F10F-4B50-81B8-FF27E8F4A67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42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43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seria?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44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245" name="Imagem 5" descr=""/>
          <p:cNvPicPr/>
          <p:nvPr/>
        </p:nvPicPr>
        <p:blipFill>
          <a:blip r:embed="rId4"/>
          <a:stretch/>
        </p:blipFill>
        <p:spPr>
          <a:xfrm>
            <a:off x="2616120" y="2575440"/>
            <a:ext cx="1477080" cy="912960"/>
          </a:xfrm>
          <a:prstGeom prst="rect">
            <a:avLst/>
          </a:prstGeom>
          <a:ln w="0">
            <a:noFill/>
          </a:ln>
        </p:spPr>
      </p:pic>
      <p:pic>
        <p:nvPicPr>
          <p:cNvPr id="246" name="Imagem 9" descr="Diagrama&#10;&#10;Descrição gerada automaticamente"/>
          <p:cNvPicPr/>
          <p:nvPr/>
        </p:nvPicPr>
        <p:blipFill>
          <a:blip r:embed="rId5"/>
          <a:stretch/>
        </p:blipFill>
        <p:spPr>
          <a:xfrm>
            <a:off x="2904120" y="3613320"/>
            <a:ext cx="5526360" cy="1388160"/>
          </a:xfrm>
          <a:prstGeom prst="rect">
            <a:avLst/>
          </a:prstGeom>
          <a:ln w="0">
            <a:noFill/>
          </a:ln>
        </p:spPr>
      </p:pic>
      <p:sp>
        <p:nvSpPr>
          <p:cNvPr id="247" name="Balão de Fala: Retângulo com Cantos Arredondados 10"/>
          <p:cNvSpPr/>
          <p:nvPr/>
        </p:nvSpPr>
        <p:spPr>
          <a:xfrm>
            <a:off x="5268240" y="3344760"/>
            <a:ext cx="140724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m 5" descr="Uma imagem contendo Interface gráfica do usuário&#10;&#10;Descrição gerada automaticamente"/>
          <p:cNvPicPr/>
          <p:nvPr/>
        </p:nvPicPr>
        <p:blipFill>
          <a:blip r:embed="rId1"/>
          <a:stretch/>
        </p:blipFill>
        <p:spPr>
          <a:xfrm>
            <a:off x="3962520" y="2044080"/>
            <a:ext cx="4711320" cy="811800"/>
          </a:xfrm>
          <a:prstGeom prst="rect">
            <a:avLst/>
          </a:prstGeom>
          <a:ln w="0">
            <a:noFill/>
          </a:ln>
        </p:spPr>
      </p:pic>
      <p:sp>
        <p:nvSpPr>
          <p:cNvPr id="24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3EAA900-5205-40FB-A734-EEE15488735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51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52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seria?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53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254" name="Imagem 5" descr=""/>
          <p:cNvPicPr/>
          <p:nvPr/>
        </p:nvPicPr>
        <p:blipFill>
          <a:blip r:embed="rId4"/>
          <a:stretch/>
        </p:blipFill>
        <p:spPr>
          <a:xfrm>
            <a:off x="2616120" y="2575440"/>
            <a:ext cx="1477080" cy="912960"/>
          </a:xfrm>
          <a:prstGeom prst="rect">
            <a:avLst/>
          </a:prstGeom>
          <a:ln w="0">
            <a:noFill/>
          </a:ln>
        </p:spPr>
      </p:pic>
      <p:pic>
        <p:nvPicPr>
          <p:cNvPr id="255" name="Imagem 9" descr="Diagrama&#10;&#10;Descrição gerada automaticamente"/>
          <p:cNvPicPr/>
          <p:nvPr/>
        </p:nvPicPr>
        <p:blipFill>
          <a:blip r:embed="rId5"/>
          <a:stretch/>
        </p:blipFill>
        <p:spPr>
          <a:xfrm>
            <a:off x="2904120" y="3613320"/>
            <a:ext cx="5526360" cy="1388160"/>
          </a:xfrm>
          <a:prstGeom prst="rect">
            <a:avLst/>
          </a:prstGeom>
          <a:ln w="0">
            <a:noFill/>
          </a:ln>
        </p:spPr>
      </p:pic>
      <p:sp>
        <p:nvSpPr>
          <p:cNvPr id="256" name="Balão de Fala: Retângulo com Cantos Arredondados 10"/>
          <p:cNvSpPr/>
          <p:nvPr/>
        </p:nvSpPr>
        <p:spPr>
          <a:xfrm>
            <a:off x="5268240" y="3344760"/>
            <a:ext cx="140724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8" name="PlaceHolder 1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B902F28-277C-40D1-B3FF-ECD0E638F2F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59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60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 se explorarmos a modelagem?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61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grpSp>
        <p:nvGrpSpPr>
          <p:cNvPr id="262" name="Agrupar 8"/>
          <p:cNvGrpSpPr/>
          <p:nvPr/>
        </p:nvGrpSpPr>
        <p:grpSpPr>
          <a:xfrm>
            <a:off x="3490560" y="2061720"/>
            <a:ext cx="4317480" cy="2772360"/>
            <a:chOff x="3490560" y="2061720"/>
            <a:chExt cx="4317480" cy="2772360"/>
          </a:xfrm>
        </p:grpSpPr>
        <p:sp>
          <p:nvSpPr>
            <p:cNvPr id="263" name="Retângulo: Cantos Arredondados 5"/>
            <p:cNvSpPr/>
            <p:nvPr/>
          </p:nvSpPr>
          <p:spPr>
            <a:xfrm>
              <a:off x="3490560" y="2061720"/>
              <a:ext cx="4317480" cy="63468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Instâncias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64" name="Retângulo: Cantos Arredondados 11"/>
            <p:cNvSpPr/>
            <p:nvPr/>
          </p:nvSpPr>
          <p:spPr>
            <a:xfrm>
              <a:off x="3490560" y="2781360"/>
              <a:ext cx="4317480" cy="63468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Multiplicidade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65" name="Retângulo: Cantos Arredondados 12"/>
            <p:cNvSpPr/>
            <p:nvPr/>
          </p:nvSpPr>
          <p:spPr>
            <a:xfrm>
              <a:off x="3490560" y="4199400"/>
              <a:ext cx="4317480" cy="63468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Integridade de dados ...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66" name="Retângulo: Cantos Arredondados 13"/>
            <p:cNvSpPr/>
            <p:nvPr/>
          </p:nvSpPr>
          <p:spPr>
            <a:xfrm>
              <a:off x="3490560" y="3501000"/>
              <a:ext cx="4317480" cy="63468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8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Chaves e constrains</a:t>
              </a:r>
              <a:endParaRPr b="0" lang="pt-BR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745680" y="2514960"/>
            <a:ext cx="2118600" cy="2589840"/>
          </a:xfrm>
          <a:prstGeom prst="rect">
            <a:avLst/>
          </a:prstGeom>
          <a:ln w="0">
            <a:noFill/>
          </a:ln>
        </p:spPr>
      </p:pic>
      <p:sp>
        <p:nvSpPr>
          <p:cNvPr id="268" name="Seta: Curva para Baixo 9"/>
          <p:cNvSpPr/>
          <p:nvPr/>
        </p:nvSpPr>
        <p:spPr>
          <a:xfrm rot="19620000">
            <a:off x="5648760" y="3645360"/>
            <a:ext cx="1438920" cy="4654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sldNum" idx="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3EF9607-1243-4C22-AE2C-5DA06A8BE04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71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pic>
        <p:nvPicPr>
          <p:cNvPr id="272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273" name="Google Shape;231;g116d3f5ae16_1_0"/>
          <p:cNvSpPr/>
          <p:nvPr/>
        </p:nvSpPr>
        <p:spPr>
          <a:xfrm>
            <a:off x="3037680" y="2338200"/>
            <a:ext cx="54273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Modelos de alto nível: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Entidade-Relacionamento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Arial"/>
              </a:rPr>
              <a:t>UML 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4" name="Balão de Fala: Retângulo com Cantos Arredondados 1"/>
          <p:cNvSpPr/>
          <p:nvPr/>
        </p:nvSpPr>
        <p:spPr>
          <a:xfrm>
            <a:off x="4210200" y="1916280"/>
            <a:ext cx="2856960" cy="655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Facilita a compreensão do contexto dos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5" name="Retângulo: Cantos Arredondados 7"/>
          <p:cNvSpPr/>
          <p:nvPr/>
        </p:nvSpPr>
        <p:spPr>
          <a:xfrm>
            <a:off x="4654440" y="4178160"/>
            <a:ext cx="1364760" cy="51840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76" name="Seta: Curva para Cima 8"/>
          <p:cNvSpPr/>
          <p:nvPr/>
        </p:nvSpPr>
        <p:spPr>
          <a:xfrm rot="1920000">
            <a:off x="3513960" y="4412160"/>
            <a:ext cx="1216800" cy="49716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m 3" descr="Forma&#10;&#10;Descrição gerada automaticamente"/>
          <p:cNvPicPr/>
          <p:nvPr/>
        </p:nvPicPr>
        <p:blipFill>
          <a:blip r:embed="rId1"/>
          <a:stretch/>
        </p:blipFill>
        <p:spPr>
          <a:xfrm>
            <a:off x="3930480" y="1825560"/>
            <a:ext cx="3631680" cy="1502280"/>
          </a:xfrm>
          <a:prstGeom prst="rect">
            <a:avLst/>
          </a:prstGeom>
          <a:ln w="0">
            <a:noFill/>
          </a:ln>
        </p:spPr>
      </p:pic>
      <p:sp>
        <p:nvSpPr>
          <p:cNvPr id="27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sldNum" idx="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DFADF21-EAE8-48B3-8228-086EAE9A329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80" name="Imagem 4" descr=""/>
          <p:cNvPicPr/>
          <p:nvPr/>
        </p:nvPicPr>
        <p:blipFill>
          <a:blip r:embed="rId2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81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UML ...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82" name="Imagem 15" descr="Uma imagem contendo Círculo&#10;&#10;Descrição gerada automaticamente"/>
          <p:cNvPicPr/>
          <p:nvPr/>
        </p:nvPicPr>
        <p:blipFill>
          <a:blip r:embed="rId3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283" name="Imagem 7" descr=""/>
          <p:cNvPicPr/>
          <p:nvPr/>
        </p:nvPicPr>
        <p:blipFill>
          <a:blip r:embed="rId4"/>
          <a:stretch/>
        </p:blipFill>
        <p:spPr>
          <a:xfrm>
            <a:off x="2618280" y="3603600"/>
            <a:ext cx="5632200" cy="133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2CCB56C-2D30-4551-94DA-85825317F98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376344934"/>
              </p:ext>
            </p:extLst>
          </p:nvPr>
        </p:nvGraphicFramePr>
        <p:xfrm>
          <a:off x="1079640" y="1568520"/>
          <a:ext cx="737640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85" name="PlaceHolder 1"/>
          <p:cNvSpPr>
            <a:spLocks noGrp="1"/>
          </p:cNvSpPr>
          <p:nvPr>
            <p:ph type="sldNum" idx="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C9E5DB7-9F15-4C29-BEBE-26EC771E6FC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86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287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inserir as infos no BD?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88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289" name="Imagem 7" descr=""/>
          <p:cNvPicPr/>
          <p:nvPr/>
        </p:nvPicPr>
        <p:blipFill>
          <a:blip r:embed="rId3"/>
          <a:stretch/>
        </p:blipFill>
        <p:spPr>
          <a:xfrm>
            <a:off x="6449400" y="2570760"/>
            <a:ext cx="2097360" cy="1186920"/>
          </a:xfrm>
          <a:prstGeom prst="rect">
            <a:avLst/>
          </a:prstGeom>
          <a:ln w="0">
            <a:noFill/>
          </a:ln>
        </p:spPr>
      </p:pic>
      <p:sp>
        <p:nvSpPr>
          <p:cNvPr id="290" name="Retângulo: Cantos Arredondados 7"/>
          <p:cNvSpPr/>
          <p:nvPr/>
        </p:nvSpPr>
        <p:spPr>
          <a:xfrm>
            <a:off x="3553920" y="4040640"/>
            <a:ext cx="4285800" cy="5076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Linguagem declarativa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91" name="Agrupar 1"/>
          <p:cNvGrpSpPr/>
          <p:nvPr/>
        </p:nvGrpSpPr>
        <p:grpSpPr>
          <a:xfrm>
            <a:off x="3167640" y="2797200"/>
            <a:ext cx="3227400" cy="920520"/>
            <a:chOff x="3167640" y="2797200"/>
            <a:chExt cx="3227400" cy="920520"/>
          </a:xfrm>
        </p:grpSpPr>
        <p:sp>
          <p:nvSpPr>
            <p:cNvPr id="292" name="CaixaDeTexto 8"/>
            <p:cNvSpPr/>
            <p:nvPr/>
          </p:nvSpPr>
          <p:spPr>
            <a:xfrm>
              <a:off x="3359160" y="2904120"/>
              <a:ext cx="274284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CREATE, ALTER, DROP ...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93" name="CaixaDeTexto 12"/>
            <p:cNvSpPr/>
            <p:nvPr/>
          </p:nvSpPr>
          <p:spPr>
            <a:xfrm>
              <a:off x="3359160" y="3337920"/>
              <a:ext cx="274284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SELECT, INSERT, UPDATE ...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94" name="Retângulo: Cantos Arredondados 10"/>
            <p:cNvSpPr/>
            <p:nvPr/>
          </p:nvSpPr>
          <p:spPr>
            <a:xfrm>
              <a:off x="3167640" y="2797200"/>
              <a:ext cx="3227400" cy="92052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26C65A8-AC54-4006-911B-203345EA807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96" name="Imagem 4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5253480" y="2397960"/>
            <a:ext cx="3452040" cy="222048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29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como acessar?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98" name="Imagem 7" descr="Interface gráfica do usuário, Texto, Aplicativo, Email&#10;&#10;Descrição gerada automaticamente"/>
          <p:cNvPicPr/>
          <p:nvPr/>
        </p:nvPicPr>
        <p:blipFill>
          <a:blip r:embed="rId2"/>
          <a:stretch/>
        </p:blipFill>
        <p:spPr>
          <a:xfrm>
            <a:off x="321840" y="1487160"/>
            <a:ext cx="4743000" cy="254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D610BC8-DC86-41BE-B878-A3D968335AF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00" name="Imagem 4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5253480" y="2397960"/>
            <a:ext cx="3452040" cy="2220480"/>
          </a:xfrm>
          <a:prstGeom prst="rect">
            <a:avLst/>
          </a:prstGeom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3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como acessar?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02" name="Imagem 7" descr="Interface gráfica do usuário, Texto, Aplicativo, Email&#10;&#10;Descrição gerada automaticamente"/>
          <p:cNvPicPr/>
          <p:nvPr/>
        </p:nvPicPr>
        <p:blipFill>
          <a:blip r:embed="rId2"/>
          <a:stretch/>
        </p:blipFill>
        <p:spPr>
          <a:xfrm>
            <a:off x="321840" y="1487160"/>
            <a:ext cx="4743000" cy="2549880"/>
          </a:xfrm>
          <a:prstGeom prst="rect">
            <a:avLst/>
          </a:prstGeom>
          <a:ln w="0">
            <a:noFill/>
          </a:ln>
        </p:spPr>
      </p:pic>
      <p:pic>
        <p:nvPicPr>
          <p:cNvPr id="303" name="Imagem 4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6220080" y="165240"/>
            <a:ext cx="1127520" cy="2008440"/>
          </a:xfrm>
          <a:prstGeom prst="rect">
            <a:avLst/>
          </a:prstGeom>
          <a:ln w="0">
            <a:noFill/>
          </a:ln>
        </p:spPr>
      </p:pic>
      <p:pic>
        <p:nvPicPr>
          <p:cNvPr id="304" name="Imagem 7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2046960" y="3782520"/>
            <a:ext cx="1155240" cy="11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21DC50E-81CC-4007-A006-C26D3167130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1° exemplo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07" name="Imagem 5" descr="Uma imagem contendo Interface gráfica do usuário&#10;&#10;Descrição gerada automaticamente"/>
          <p:cNvPicPr/>
          <p:nvPr/>
        </p:nvPicPr>
        <p:blipFill>
          <a:blip r:embed="rId1"/>
          <a:stretch/>
        </p:blipFill>
        <p:spPr>
          <a:xfrm>
            <a:off x="4152960" y="2805840"/>
            <a:ext cx="4711320" cy="811800"/>
          </a:xfrm>
          <a:prstGeom prst="rect">
            <a:avLst/>
          </a:prstGeom>
          <a:ln w="0">
            <a:noFill/>
          </a:ln>
        </p:spPr>
      </p:pic>
      <p:sp>
        <p:nvSpPr>
          <p:cNvPr id="308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DATABASE firstexample;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TABLE periodicos(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id integer,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nome varchar(120),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issn integer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);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9" name="Balão de Fala: Retângulo com Cantos Arredondados 11"/>
          <p:cNvSpPr/>
          <p:nvPr/>
        </p:nvSpPr>
        <p:spPr>
          <a:xfrm>
            <a:off x="5109480" y="2127960"/>
            <a:ext cx="306864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Criando a tabela periódicos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75EE109-BF02-47DE-A468-6D9C69785EE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1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1° exemplo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12" name="Imagem 5" descr="Uma imagem contendo Interface gráfica do usuário&#10;&#10;Descrição gerada automaticamente"/>
          <p:cNvPicPr/>
          <p:nvPr/>
        </p:nvPicPr>
        <p:blipFill>
          <a:blip r:embed="rId1"/>
          <a:stretch/>
        </p:blipFill>
        <p:spPr>
          <a:xfrm>
            <a:off x="4152960" y="2805840"/>
            <a:ext cx="4711320" cy="811800"/>
          </a:xfrm>
          <a:prstGeom prst="rect">
            <a:avLst/>
          </a:prstGeom>
          <a:ln w="0">
            <a:noFill/>
          </a:ln>
        </p:spPr>
      </p:pic>
      <p:sp>
        <p:nvSpPr>
          <p:cNvPr id="313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DATABASE firstexample;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TABLE periodicos(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id integer,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nome varchar(120),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issn integer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);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4" name="Balão de Fala: Retângulo com Cantos Arredondados 11"/>
          <p:cNvSpPr/>
          <p:nvPr/>
        </p:nvSpPr>
        <p:spPr>
          <a:xfrm>
            <a:off x="5109480" y="2127960"/>
            <a:ext cx="306864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Criando a tabela periódicos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5" name="Texto Explicativo: Seta para Cima 1"/>
          <p:cNvSpPr/>
          <p:nvPr/>
        </p:nvSpPr>
        <p:spPr>
          <a:xfrm rot="19740000">
            <a:off x="1485720" y="3098880"/>
            <a:ext cx="2412720" cy="124848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Como garantir unicidade?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16" name="Gráfico 4" descr="Chave com preenchimento sólido"/>
          <p:cNvPicPr/>
          <p:nvPr/>
        </p:nvPicPr>
        <p:blipFill>
          <a:blip r:embed="rId2"/>
          <a:stretch/>
        </p:blipFill>
        <p:spPr>
          <a:xfrm>
            <a:off x="3712680" y="3585600"/>
            <a:ext cx="1570320" cy="1559520"/>
          </a:xfrm>
          <a:prstGeom prst="rect">
            <a:avLst/>
          </a:prstGeom>
          <a:ln w="0">
            <a:noFill/>
          </a:ln>
        </p:spPr>
      </p:pic>
      <p:sp>
        <p:nvSpPr>
          <p:cNvPr id="317" name="CaixaDeTexto 4"/>
          <p:cNvSpPr/>
          <p:nvPr/>
        </p:nvSpPr>
        <p:spPr>
          <a:xfrm>
            <a:off x="5333040" y="4221720"/>
            <a:ext cx="143064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Primary Key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84B412F-78EB-4906-B422-748775DF675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1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1° exemplo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20" name="Imagem 5" descr="Uma imagem contendo Interface gráfica do usuário&#10;&#10;Descrição gerada automaticamente"/>
          <p:cNvPicPr/>
          <p:nvPr/>
        </p:nvPicPr>
        <p:blipFill>
          <a:blip r:embed="rId1"/>
          <a:stretch/>
        </p:blipFill>
        <p:spPr>
          <a:xfrm>
            <a:off x="4152960" y="2805840"/>
            <a:ext cx="4711320" cy="811800"/>
          </a:xfrm>
          <a:prstGeom prst="rect">
            <a:avLst/>
          </a:prstGeom>
          <a:ln w="0">
            <a:noFill/>
          </a:ln>
        </p:spPr>
      </p:pic>
      <p:sp>
        <p:nvSpPr>
          <p:cNvPr id="321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DATABASE firstexample;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TABLE periodicos(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id integer,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nome varchar(120),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issn integer,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PRIMARY KEY (id)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);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2" name="Balão de Fala: Retângulo com Cantos Arredondados 11"/>
          <p:cNvSpPr/>
          <p:nvPr/>
        </p:nvSpPr>
        <p:spPr>
          <a:xfrm>
            <a:off x="5109480" y="2127960"/>
            <a:ext cx="306864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Criando a tabela periódicos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3" name="Gráfico 4" descr="Chave com preenchimento sólido"/>
          <p:cNvPicPr/>
          <p:nvPr/>
        </p:nvPicPr>
        <p:blipFill>
          <a:blip r:embed="rId2"/>
          <a:stretch/>
        </p:blipFill>
        <p:spPr>
          <a:xfrm>
            <a:off x="6802920" y="3585600"/>
            <a:ext cx="1570320" cy="1559520"/>
          </a:xfrm>
          <a:prstGeom prst="rect">
            <a:avLst/>
          </a:prstGeom>
          <a:ln w="0">
            <a:noFill/>
          </a:ln>
        </p:spPr>
      </p:pic>
      <p:sp>
        <p:nvSpPr>
          <p:cNvPr id="324" name="CaixaDeTexto 4"/>
          <p:cNvSpPr/>
          <p:nvPr/>
        </p:nvSpPr>
        <p:spPr>
          <a:xfrm>
            <a:off x="5333040" y="4221720"/>
            <a:ext cx="143064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Primary Key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9737163-4579-4219-8E0F-C3E666BF9EB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2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1° 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27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TABLE editora(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id integer,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nome_editora varchar(120),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Pais integer,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PRIMARY KEY (id)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);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28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835440" y="3390840"/>
            <a:ext cx="4785480" cy="1197720"/>
          </a:xfrm>
          <a:prstGeom prst="rect">
            <a:avLst/>
          </a:prstGeom>
          <a:ln w="0">
            <a:noFill/>
          </a:ln>
        </p:spPr>
      </p:pic>
      <p:sp>
        <p:nvSpPr>
          <p:cNvPr id="329" name="Balão de Fala: Retângulo com Cantos Arredondados 11"/>
          <p:cNvSpPr/>
          <p:nvPr/>
        </p:nvSpPr>
        <p:spPr>
          <a:xfrm>
            <a:off x="5914080" y="2815920"/>
            <a:ext cx="306864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Criando a tabela editoras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6F4F682-CCC3-4665-9700-973AF9DFF4A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3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SQL – 1° exemplo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2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CREATE TABLE periodicos(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id integer, 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nome varchar(120),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issn integer,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PRIMARY KEY (id),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        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FOREIGN KEY (id) REFERENCES editora(id)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);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33" name="Gráfico 4" descr="Chave com preenchimento sólido"/>
          <p:cNvPicPr/>
          <p:nvPr/>
        </p:nvPicPr>
        <p:blipFill>
          <a:blip r:embed="rId1"/>
          <a:stretch/>
        </p:blipFill>
        <p:spPr>
          <a:xfrm>
            <a:off x="6802920" y="3585600"/>
            <a:ext cx="1570320" cy="1559520"/>
          </a:xfrm>
          <a:prstGeom prst="rect">
            <a:avLst/>
          </a:prstGeom>
          <a:ln w="0">
            <a:noFill/>
          </a:ln>
        </p:spPr>
      </p:pic>
      <p:pic>
        <p:nvPicPr>
          <p:cNvPr id="334" name="Imagem 9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761280" y="2576160"/>
            <a:ext cx="4785480" cy="1197720"/>
          </a:xfrm>
          <a:prstGeom prst="rect">
            <a:avLst/>
          </a:prstGeom>
          <a:ln w="0">
            <a:noFill/>
          </a:ln>
        </p:spPr>
      </p:pic>
      <p:sp>
        <p:nvSpPr>
          <p:cNvPr id="335" name="Balão de Fala: Retângulo com Cantos Arredondados 11"/>
          <p:cNvSpPr/>
          <p:nvPr/>
        </p:nvSpPr>
        <p:spPr>
          <a:xfrm>
            <a:off x="4824000" y="1969200"/>
            <a:ext cx="3068640" cy="5713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Definindo relacionamento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41A05FA-A397-4AE5-8837-057CF1AA80A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3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Desafio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38" name="Imagem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882720" y="2766600"/>
            <a:ext cx="7441920" cy="1864440"/>
          </a:xfrm>
          <a:prstGeom prst="rect">
            <a:avLst/>
          </a:prstGeom>
          <a:ln w="0">
            <a:noFill/>
          </a:ln>
        </p:spPr>
      </p:pic>
      <p:grpSp>
        <p:nvGrpSpPr>
          <p:cNvPr id="339" name="Agrupar 7"/>
          <p:cNvGrpSpPr/>
          <p:nvPr/>
        </p:nvGrpSpPr>
        <p:grpSpPr>
          <a:xfrm>
            <a:off x="3701880" y="1125000"/>
            <a:ext cx="4455360" cy="1391400"/>
            <a:chOff x="3701880" y="1125000"/>
            <a:chExt cx="4455360" cy="1391400"/>
          </a:xfrm>
        </p:grpSpPr>
        <p:sp>
          <p:nvSpPr>
            <p:cNvPr id="340" name="Retângulo: Cantos Arredondados 4"/>
            <p:cNvSpPr/>
            <p:nvPr/>
          </p:nvSpPr>
          <p:spPr>
            <a:xfrm>
              <a:off x="3701880" y="1362960"/>
              <a:ext cx="1809360" cy="9097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Entidades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41" name="Chave Esquerda 6"/>
            <p:cNvSpPr/>
            <p:nvPr/>
          </p:nvSpPr>
          <p:spPr>
            <a:xfrm>
              <a:off x="5600160" y="1125000"/>
              <a:ext cx="370080" cy="13860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Retângulo: Cantos Arredondados 9"/>
            <p:cNvSpPr/>
            <p:nvPr/>
          </p:nvSpPr>
          <p:spPr>
            <a:xfrm>
              <a:off x="6347880" y="1225440"/>
              <a:ext cx="1809360" cy="550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Artigo/work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43" name="Retângulo: Cantos Arredondados 12"/>
            <p:cNvSpPr/>
            <p:nvPr/>
          </p:nvSpPr>
          <p:spPr>
            <a:xfrm>
              <a:off x="6347880" y="1966320"/>
              <a:ext cx="1809360" cy="550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Pesquisador/autor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344" name="Seta: para a Esquerda e para Cima 8"/>
          <p:cNvSpPr/>
          <p:nvPr/>
        </p:nvSpPr>
        <p:spPr>
          <a:xfrm rot="5400000">
            <a:off x="2289600" y="849960"/>
            <a:ext cx="401760" cy="193644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DB73E65-1D7C-4312-AE6F-EF9DF46C44B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346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819000" y="708840"/>
            <a:ext cx="7134840" cy="417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Por que modelar?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EAF1257-2F91-4B08-AA78-7F9A6929033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4" name="Gráfico 4" descr=""/>
          <p:cNvPicPr/>
          <p:nvPr/>
        </p:nvPicPr>
        <p:blipFill>
          <a:blip r:embed="rId1"/>
          <a:stretch/>
        </p:blipFill>
        <p:spPr>
          <a:xfrm>
            <a:off x="5375160" y="2210400"/>
            <a:ext cx="4021560" cy="4043160"/>
          </a:xfrm>
          <a:prstGeom prst="rect">
            <a:avLst/>
          </a:prstGeom>
          <a:ln w="0">
            <a:noFill/>
          </a:ln>
        </p:spPr>
      </p:pic>
      <p:pic>
        <p:nvPicPr>
          <p:cNvPr id="135" name="Gráfico 5" descr="Laptop com telefone e calculadora"/>
          <p:cNvPicPr/>
          <p:nvPr/>
        </p:nvPicPr>
        <p:blipFill>
          <a:blip r:embed="rId2"/>
          <a:stretch/>
        </p:blipFill>
        <p:spPr>
          <a:xfrm>
            <a:off x="264240" y="3278160"/>
            <a:ext cx="2016000" cy="2016000"/>
          </a:xfrm>
          <a:prstGeom prst="rect">
            <a:avLst/>
          </a:prstGeom>
          <a:ln w="0">
            <a:noFill/>
          </a:ln>
        </p:spPr>
      </p:pic>
      <p:pic>
        <p:nvPicPr>
          <p:cNvPr id="136" name="Gráfico 10" descr="Um ônibus escolar"/>
          <p:cNvPicPr/>
          <p:nvPr/>
        </p:nvPicPr>
        <p:blipFill>
          <a:blip r:embed="rId3"/>
          <a:stretch/>
        </p:blipFill>
        <p:spPr>
          <a:xfrm>
            <a:off x="3229560" y="3838680"/>
            <a:ext cx="1519920" cy="1519920"/>
          </a:xfrm>
          <a:prstGeom prst="rect">
            <a:avLst/>
          </a:prstGeom>
          <a:ln w="0">
            <a:noFill/>
          </a:ln>
        </p:spPr>
      </p:pic>
      <p:pic>
        <p:nvPicPr>
          <p:cNvPr id="137" name="Gráfico 12" descr="Papel gráfico com calculadora, régua, realce e lápis"/>
          <p:cNvPicPr/>
          <p:nvPr/>
        </p:nvPicPr>
        <p:blipFill>
          <a:blip r:embed="rId4"/>
          <a:stretch/>
        </p:blipFill>
        <p:spPr>
          <a:xfrm>
            <a:off x="6838200" y="1508040"/>
            <a:ext cx="2124000" cy="2124000"/>
          </a:xfrm>
          <a:prstGeom prst="rect">
            <a:avLst/>
          </a:prstGeom>
          <a:ln w="0">
            <a:noFill/>
          </a:ln>
        </p:spPr>
      </p:pic>
      <p:pic>
        <p:nvPicPr>
          <p:cNvPr id="138" name="Gráfico 13" descr="Uma tesoura com botões"/>
          <p:cNvPicPr/>
          <p:nvPr/>
        </p:nvPicPr>
        <p:blipFill>
          <a:blip r:embed="rId5"/>
          <a:stretch/>
        </p:blipFill>
        <p:spPr>
          <a:xfrm>
            <a:off x="3960" y="990720"/>
            <a:ext cx="2555280" cy="2555280"/>
          </a:xfrm>
          <a:prstGeom prst="rect">
            <a:avLst/>
          </a:prstGeom>
          <a:ln w="0">
            <a:noFill/>
          </a:ln>
        </p:spPr>
      </p:pic>
      <p:sp>
        <p:nvSpPr>
          <p:cNvPr id="139" name="Retângulo: Cantos Arredondados 61"/>
          <p:cNvSpPr/>
          <p:nvPr/>
        </p:nvSpPr>
        <p:spPr>
          <a:xfrm>
            <a:off x="2366280" y="2130840"/>
            <a:ext cx="2555280" cy="7059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latin typeface="Calibri"/>
              </a:rPr>
              <a:t>Construção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</a:rPr>
              <a:t>Plantas baixa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0" name="Retângulo: Cantos Arredondados 62"/>
          <p:cNvSpPr/>
          <p:nvPr/>
        </p:nvSpPr>
        <p:spPr>
          <a:xfrm>
            <a:off x="3806280" y="1507320"/>
            <a:ext cx="2878560" cy="7023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68760" rIns="68760" tIns="34200" bIns="342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latin typeface="Calibri"/>
              </a:rPr>
              <a:t>Desenvolvimento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</a:rPr>
              <a:t>Protótiopos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1" name="Retângulo: Cantos Arredondados 63"/>
          <p:cNvSpPr/>
          <p:nvPr/>
        </p:nvSpPr>
        <p:spPr>
          <a:xfrm>
            <a:off x="5860080" y="994680"/>
            <a:ext cx="2673720" cy="66168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68760" rIns="68760" tIns="34200" bIns="342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latin typeface="Calibri"/>
              </a:rPr>
              <a:t>Eletrônicos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</a:rPr>
              <a:t>Esquema de circuitos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2" name="CaixaDeTexto 54"/>
          <p:cNvSpPr/>
          <p:nvPr/>
        </p:nvSpPr>
        <p:spPr>
          <a:xfrm>
            <a:off x="2925360" y="3157920"/>
            <a:ext cx="37904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Compreensão do sistema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8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8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9" name="Google Shape;252;g116295da5bc_1_94"/>
          <p:cNvSpPr/>
          <p:nvPr/>
        </p:nvSpPr>
        <p:spPr>
          <a:xfrm>
            <a:off x="565560" y="1785600"/>
            <a:ext cx="740988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Arquitetura: Modelos, Esquemas e Instâncias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50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351" name="PlaceHolder 1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B7500B9D-F689-4769-A1A9-55261CE38C1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53" name="PlaceHolder 1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60D7F01-7690-444A-AED0-730E5CCF45D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037026051"/>
              </p:ext>
            </p:extLst>
          </p:nvPr>
        </p:nvGraphicFramePr>
        <p:xfrm>
          <a:off x="1079640" y="1568520"/>
          <a:ext cx="737640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64ADEEE-75E3-46A9-AA5A-B3218FF04E1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5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56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57" name="Imagem 6" descr=""/>
          <p:cNvPicPr/>
          <p:nvPr/>
        </p:nvPicPr>
        <p:blipFill>
          <a:blip r:embed="rId1"/>
          <a:stretch/>
        </p:blipFill>
        <p:spPr>
          <a:xfrm rot="2580000">
            <a:off x="5803920" y="649080"/>
            <a:ext cx="2742840" cy="2532600"/>
          </a:xfrm>
          <a:prstGeom prst="rect">
            <a:avLst/>
          </a:prstGeom>
          <a:ln w="0">
            <a:noFill/>
          </a:ln>
        </p:spPr>
      </p:pic>
      <p:sp>
        <p:nvSpPr>
          <p:cNvPr id="358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59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360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Num" idx="3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9327E86-2784-4892-9495-2713C48D009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6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63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64" name="Imagem 6" descr=""/>
          <p:cNvPicPr/>
          <p:nvPr/>
        </p:nvPicPr>
        <p:blipFill>
          <a:blip r:embed="rId1"/>
          <a:stretch/>
        </p:blipFill>
        <p:spPr>
          <a:xfrm rot="2580000">
            <a:off x="6836760" y="1045080"/>
            <a:ext cx="1874880" cy="1728000"/>
          </a:xfrm>
          <a:prstGeom prst="rect">
            <a:avLst/>
          </a:prstGeom>
          <a:ln w="0">
            <a:noFill/>
          </a:ln>
        </p:spPr>
      </p:pic>
      <p:sp>
        <p:nvSpPr>
          <p:cNvPr id="365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6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367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8" name="Seta: Dobrada 1"/>
          <p:cNvSpPr/>
          <p:nvPr/>
        </p:nvSpPr>
        <p:spPr>
          <a:xfrm>
            <a:off x="1042920" y="2751120"/>
            <a:ext cx="380520" cy="1290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Retângulo: Cantos Arredondados 9"/>
          <p:cNvSpPr/>
          <p:nvPr/>
        </p:nvSpPr>
        <p:spPr>
          <a:xfrm>
            <a:off x="1627560" y="256968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Data model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70" name="Imagem 8" descr=""/>
          <p:cNvPicPr/>
          <p:nvPr/>
        </p:nvPicPr>
        <p:blipFill>
          <a:blip r:embed="rId2"/>
          <a:stretch/>
        </p:blipFill>
        <p:spPr>
          <a:xfrm>
            <a:off x="632520" y="1641600"/>
            <a:ext cx="2079360" cy="748800"/>
          </a:xfrm>
          <a:prstGeom prst="rect">
            <a:avLst/>
          </a:prstGeom>
          <a:ln w="0">
            <a:noFill/>
          </a:ln>
        </p:spPr>
      </p:pic>
      <p:pic>
        <p:nvPicPr>
          <p:cNvPr id="371" name="Imagem 11" descr="Uma imagem contendo homem, placar&#10;&#10;Descrição gerada automaticamente"/>
          <p:cNvPicPr/>
          <p:nvPr/>
        </p:nvPicPr>
        <p:blipFill>
          <a:blip r:embed="rId3"/>
          <a:stretch/>
        </p:blipFill>
        <p:spPr>
          <a:xfrm>
            <a:off x="5181120" y="2208240"/>
            <a:ext cx="1332000" cy="1340640"/>
          </a:xfrm>
          <a:prstGeom prst="rect">
            <a:avLst/>
          </a:prstGeom>
          <a:ln w="0">
            <a:noFill/>
          </a:ln>
        </p:spPr>
      </p:pic>
      <p:pic>
        <p:nvPicPr>
          <p:cNvPr id="372" name="Imagem 13" descr="Uma imagem contendo text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2893320" y="715320"/>
            <a:ext cx="2742840" cy="13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Num" idx="3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5971FCD-A60E-430A-8FB3-0C137592651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7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75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76" name="Imagem 6" descr=""/>
          <p:cNvPicPr/>
          <p:nvPr/>
        </p:nvPicPr>
        <p:blipFill>
          <a:blip r:embed="rId1"/>
          <a:stretch/>
        </p:blipFill>
        <p:spPr>
          <a:xfrm rot="2580000">
            <a:off x="6836760" y="1045080"/>
            <a:ext cx="1874880" cy="1728000"/>
          </a:xfrm>
          <a:prstGeom prst="rect">
            <a:avLst/>
          </a:prstGeom>
          <a:ln w="0">
            <a:noFill/>
          </a:ln>
        </p:spPr>
      </p:pic>
      <p:sp>
        <p:nvSpPr>
          <p:cNvPr id="377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78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379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0" name="Seta: Dobrada 1"/>
          <p:cNvSpPr/>
          <p:nvPr/>
        </p:nvSpPr>
        <p:spPr>
          <a:xfrm>
            <a:off x="1042920" y="2751120"/>
            <a:ext cx="380520" cy="1290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Retângulo: Cantos Arredondados 9"/>
          <p:cNvSpPr/>
          <p:nvPr/>
        </p:nvSpPr>
        <p:spPr>
          <a:xfrm>
            <a:off x="1627560" y="256968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Data model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82" name="Imagem 8" descr=""/>
          <p:cNvPicPr/>
          <p:nvPr/>
        </p:nvPicPr>
        <p:blipFill>
          <a:blip r:embed="rId2"/>
          <a:stretch/>
        </p:blipFill>
        <p:spPr>
          <a:xfrm>
            <a:off x="632520" y="1641600"/>
            <a:ext cx="2079360" cy="748800"/>
          </a:xfrm>
          <a:prstGeom prst="rect">
            <a:avLst/>
          </a:prstGeom>
          <a:ln w="0">
            <a:noFill/>
          </a:ln>
        </p:spPr>
      </p:pic>
      <p:pic>
        <p:nvPicPr>
          <p:cNvPr id="383" name="Imagem 11" descr="Uma imagem contendo homem, placar&#10;&#10;Descrição gerada automaticamente"/>
          <p:cNvPicPr/>
          <p:nvPr/>
        </p:nvPicPr>
        <p:blipFill>
          <a:blip r:embed="rId3"/>
          <a:stretch/>
        </p:blipFill>
        <p:spPr>
          <a:xfrm>
            <a:off x="5181120" y="2208240"/>
            <a:ext cx="1332000" cy="1340640"/>
          </a:xfrm>
          <a:prstGeom prst="rect">
            <a:avLst/>
          </a:prstGeom>
          <a:ln w="0">
            <a:noFill/>
          </a:ln>
        </p:spPr>
      </p:pic>
      <p:pic>
        <p:nvPicPr>
          <p:cNvPr id="384" name="Imagem 13" descr="Uma imagem contendo text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2893320" y="715320"/>
            <a:ext cx="2742840" cy="1384200"/>
          </a:xfrm>
          <a:prstGeom prst="rect">
            <a:avLst/>
          </a:prstGeom>
          <a:ln w="0">
            <a:noFill/>
          </a:ln>
        </p:spPr>
      </p:pic>
      <p:sp>
        <p:nvSpPr>
          <p:cNvPr id="385" name="Balão de Fala: Retângulo com Cantos Arredondados 13"/>
          <p:cNvSpPr/>
          <p:nvPr/>
        </p:nvSpPr>
        <p:spPr>
          <a:xfrm>
            <a:off x="3141000" y="2212560"/>
            <a:ext cx="1523520" cy="359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Operações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Num" idx="4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906A6CA-ABFB-425B-8300-C70DD1DBEF7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8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88" name="Google Shape;231;g116d3f5ae16_1_0"/>
          <p:cNvSpPr/>
          <p:nvPr/>
        </p:nvSpPr>
        <p:spPr>
          <a:xfrm>
            <a:off x="561240" y="1841040"/>
            <a:ext cx="5427360" cy="29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89" name="Imagem 6" descr=""/>
          <p:cNvPicPr/>
          <p:nvPr/>
        </p:nvPicPr>
        <p:blipFill>
          <a:blip r:embed="rId1"/>
          <a:stretch/>
        </p:blipFill>
        <p:spPr>
          <a:xfrm rot="2580000">
            <a:off x="6836760" y="1045080"/>
            <a:ext cx="1874880" cy="1728000"/>
          </a:xfrm>
          <a:prstGeom prst="rect">
            <a:avLst/>
          </a:prstGeom>
          <a:ln w="0">
            <a:noFill/>
          </a:ln>
        </p:spPr>
      </p:pic>
      <p:sp>
        <p:nvSpPr>
          <p:cNvPr id="390" name="Retângulo: Cantos Arredondados 6"/>
          <p:cNvSpPr/>
          <p:nvPr/>
        </p:nvSpPr>
        <p:spPr>
          <a:xfrm>
            <a:off x="4953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91" name="Igual a 7"/>
          <p:cNvSpPr/>
          <p:nvPr/>
        </p:nvSpPr>
        <p:spPr>
          <a:xfrm>
            <a:off x="3485160" y="4236480"/>
            <a:ext cx="909720" cy="62388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392" name="Retângulo: Cantos Arredondados 12"/>
          <p:cNvSpPr/>
          <p:nvPr/>
        </p:nvSpPr>
        <p:spPr>
          <a:xfrm>
            <a:off x="4538160" y="418896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essencial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93" name="Seta: Dobrada 1"/>
          <p:cNvSpPr/>
          <p:nvPr/>
        </p:nvSpPr>
        <p:spPr>
          <a:xfrm>
            <a:off x="1042920" y="2751120"/>
            <a:ext cx="380520" cy="12909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Retângulo: Cantos Arredondados 9"/>
          <p:cNvSpPr/>
          <p:nvPr/>
        </p:nvSpPr>
        <p:spPr>
          <a:xfrm>
            <a:off x="1627560" y="2569680"/>
            <a:ext cx="290988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Data model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95" name="Imagem 8" descr=""/>
          <p:cNvPicPr/>
          <p:nvPr/>
        </p:nvPicPr>
        <p:blipFill>
          <a:blip r:embed="rId2"/>
          <a:stretch/>
        </p:blipFill>
        <p:spPr>
          <a:xfrm>
            <a:off x="632520" y="1641600"/>
            <a:ext cx="2079360" cy="748800"/>
          </a:xfrm>
          <a:prstGeom prst="rect">
            <a:avLst/>
          </a:prstGeom>
          <a:ln w="0">
            <a:noFill/>
          </a:ln>
        </p:spPr>
      </p:pic>
      <p:pic>
        <p:nvPicPr>
          <p:cNvPr id="396" name="Imagem 11" descr="Uma imagem contendo homem, placar&#10;&#10;Descrição gerada automaticamente"/>
          <p:cNvPicPr/>
          <p:nvPr/>
        </p:nvPicPr>
        <p:blipFill>
          <a:blip r:embed="rId3"/>
          <a:stretch/>
        </p:blipFill>
        <p:spPr>
          <a:xfrm>
            <a:off x="5181120" y="2208240"/>
            <a:ext cx="1332000" cy="1340640"/>
          </a:xfrm>
          <a:prstGeom prst="rect">
            <a:avLst/>
          </a:prstGeom>
          <a:ln w="0">
            <a:noFill/>
          </a:ln>
        </p:spPr>
      </p:pic>
      <p:pic>
        <p:nvPicPr>
          <p:cNvPr id="397" name="Imagem 13" descr="Uma imagem contendo texto, placar&#10;&#10;Descrição gerada automaticamente"/>
          <p:cNvPicPr/>
          <p:nvPr/>
        </p:nvPicPr>
        <p:blipFill>
          <a:blip r:embed="rId4"/>
          <a:stretch/>
        </p:blipFill>
        <p:spPr>
          <a:xfrm>
            <a:off x="2893320" y="715320"/>
            <a:ext cx="2742840" cy="1384200"/>
          </a:xfrm>
          <a:prstGeom prst="rect">
            <a:avLst/>
          </a:prstGeom>
          <a:ln w="0">
            <a:noFill/>
          </a:ln>
        </p:spPr>
      </p:pic>
      <p:sp>
        <p:nvSpPr>
          <p:cNvPr id="398" name="Balão de Fala: Retângulo com Cantos Arredondados 13"/>
          <p:cNvSpPr/>
          <p:nvPr/>
        </p:nvSpPr>
        <p:spPr>
          <a:xfrm>
            <a:off x="3141000" y="2212560"/>
            <a:ext cx="1523520" cy="3596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99" name="Retângulo: Cantos Arredondados 14"/>
          <p:cNvSpPr/>
          <p:nvPr/>
        </p:nvSpPr>
        <p:spPr>
          <a:xfrm>
            <a:off x="707040" y="3130560"/>
            <a:ext cx="6476760" cy="52884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m 23" descr=""/>
          <p:cNvPicPr/>
          <p:nvPr/>
        </p:nvPicPr>
        <p:blipFill>
          <a:blip r:embed="rId1"/>
          <a:stretch/>
        </p:blipFill>
        <p:spPr>
          <a:xfrm>
            <a:off x="3972960" y="2058120"/>
            <a:ext cx="1483560" cy="360360"/>
          </a:xfrm>
          <a:prstGeom prst="rect">
            <a:avLst/>
          </a:prstGeom>
          <a:ln w="0">
            <a:noFill/>
          </a:ln>
        </p:spPr>
      </p:pic>
      <p:grpSp>
        <p:nvGrpSpPr>
          <p:cNvPr id="401" name="Agrupar 18"/>
          <p:cNvGrpSpPr/>
          <p:nvPr/>
        </p:nvGrpSpPr>
        <p:grpSpPr>
          <a:xfrm>
            <a:off x="5370120" y="3236400"/>
            <a:ext cx="3176640" cy="1279440"/>
            <a:chOff x="5370120" y="3236400"/>
            <a:chExt cx="3176640" cy="1279440"/>
          </a:xfrm>
        </p:grpSpPr>
        <p:pic>
          <p:nvPicPr>
            <p:cNvPr id="402" name="Imagem 18" descr=""/>
            <p:cNvPicPr/>
            <p:nvPr/>
          </p:nvPicPr>
          <p:blipFill>
            <a:blip r:embed="rId2"/>
            <a:stretch/>
          </p:blipFill>
          <p:spPr>
            <a:xfrm>
              <a:off x="5370120" y="3358080"/>
              <a:ext cx="317664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03" name="Retângulo: Cantos Arredondados 16"/>
            <p:cNvSpPr/>
            <p:nvPr/>
          </p:nvSpPr>
          <p:spPr>
            <a:xfrm>
              <a:off x="5850360" y="3236400"/>
              <a:ext cx="2232720" cy="52884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Estrutura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404" name="Seta: Curva para Baixo 15"/>
          <p:cNvSpPr/>
          <p:nvPr/>
        </p:nvSpPr>
        <p:spPr>
          <a:xfrm rot="18300000">
            <a:off x="3846960" y="3308400"/>
            <a:ext cx="1872720" cy="856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PlaceHolder 1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A274DB8-974C-47AD-B335-A6E79F4C94E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07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08" name="Seta: de Cima para Baixo 19"/>
          <p:cNvSpPr/>
          <p:nvPr/>
        </p:nvSpPr>
        <p:spPr>
          <a:xfrm rot="16200000">
            <a:off x="6499080" y="48600"/>
            <a:ext cx="190080" cy="3915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aixaDeTexto 20"/>
          <p:cNvSpPr/>
          <p:nvPr/>
        </p:nvSpPr>
        <p:spPr>
          <a:xfrm>
            <a:off x="789948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10" name="CaixaDeTexto 21"/>
          <p:cNvSpPr/>
          <p:nvPr/>
        </p:nvSpPr>
        <p:spPr>
          <a:xfrm>
            <a:off x="416340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Baixo nível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m 23" descr=""/>
          <p:cNvPicPr/>
          <p:nvPr/>
        </p:nvPicPr>
        <p:blipFill>
          <a:blip r:embed="rId1"/>
          <a:stretch/>
        </p:blipFill>
        <p:spPr>
          <a:xfrm>
            <a:off x="3972960" y="2058120"/>
            <a:ext cx="1483560" cy="360360"/>
          </a:xfrm>
          <a:prstGeom prst="rect">
            <a:avLst/>
          </a:prstGeom>
          <a:ln w="0">
            <a:noFill/>
          </a:ln>
        </p:spPr>
      </p:pic>
      <p:grpSp>
        <p:nvGrpSpPr>
          <p:cNvPr id="412" name="Agrupar 18"/>
          <p:cNvGrpSpPr/>
          <p:nvPr/>
        </p:nvGrpSpPr>
        <p:grpSpPr>
          <a:xfrm>
            <a:off x="5370120" y="3236400"/>
            <a:ext cx="3176640" cy="1279440"/>
            <a:chOff x="5370120" y="3236400"/>
            <a:chExt cx="3176640" cy="1279440"/>
          </a:xfrm>
        </p:grpSpPr>
        <p:pic>
          <p:nvPicPr>
            <p:cNvPr id="413" name="Imagem 18" descr=""/>
            <p:cNvPicPr/>
            <p:nvPr/>
          </p:nvPicPr>
          <p:blipFill>
            <a:blip r:embed="rId2"/>
            <a:stretch/>
          </p:blipFill>
          <p:spPr>
            <a:xfrm>
              <a:off x="5370120" y="3358080"/>
              <a:ext cx="317664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4" name="Retângulo: Cantos Arredondados 16"/>
            <p:cNvSpPr/>
            <p:nvPr/>
          </p:nvSpPr>
          <p:spPr>
            <a:xfrm>
              <a:off x="5850360" y="3236400"/>
              <a:ext cx="2232720" cy="52884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Estrutura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415" name="Seta: Curva para Baixo 15"/>
          <p:cNvSpPr/>
          <p:nvPr/>
        </p:nvSpPr>
        <p:spPr>
          <a:xfrm rot="18300000">
            <a:off x="3846960" y="3308400"/>
            <a:ext cx="1872720" cy="856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PlaceHolder 1"/>
          <p:cNvSpPr>
            <a:spLocks noGrp="1"/>
          </p:cNvSpPr>
          <p:nvPr>
            <p:ph type="sldNum" idx="4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C496693-59DB-4C1B-BD95-9F40A3BA10C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18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19" name="Seta: de Cima para Baixo 19"/>
          <p:cNvSpPr/>
          <p:nvPr/>
        </p:nvSpPr>
        <p:spPr>
          <a:xfrm rot="16200000">
            <a:off x="6499080" y="48600"/>
            <a:ext cx="190080" cy="39153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aixaDeTexto 20"/>
          <p:cNvSpPr/>
          <p:nvPr/>
        </p:nvSpPr>
        <p:spPr>
          <a:xfrm>
            <a:off x="789948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Alto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1" name="CaixaDeTexto 21"/>
          <p:cNvSpPr/>
          <p:nvPr/>
        </p:nvSpPr>
        <p:spPr>
          <a:xfrm>
            <a:off x="4163400" y="1538640"/>
            <a:ext cx="111312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Baixo nível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2" name="Retângulo: Cantos Arredondados 1"/>
          <p:cNvSpPr/>
          <p:nvPr/>
        </p:nvSpPr>
        <p:spPr>
          <a:xfrm>
            <a:off x="569520" y="2167560"/>
            <a:ext cx="2581920" cy="4971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de Dados Físico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3" name="Retângulo: Cantos Arredondados 23"/>
          <p:cNvSpPr/>
          <p:nvPr/>
        </p:nvSpPr>
        <p:spPr>
          <a:xfrm>
            <a:off x="1447920" y="173340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Especialista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4" name="Retângulo: Cantos Arredondados 24"/>
          <p:cNvSpPr/>
          <p:nvPr/>
        </p:nvSpPr>
        <p:spPr>
          <a:xfrm>
            <a:off x="558720" y="3289320"/>
            <a:ext cx="2581920" cy="49716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181818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de Dados Conceitual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5" name="Retângulo: Cantos Arredondados 25"/>
          <p:cNvSpPr/>
          <p:nvPr/>
        </p:nvSpPr>
        <p:spPr>
          <a:xfrm>
            <a:off x="1437120" y="285552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Visão de alto nível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Agrupar 18"/>
          <p:cNvGrpSpPr/>
          <p:nvPr/>
        </p:nvGrpSpPr>
        <p:grpSpPr>
          <a:xfrm>
            <a:off x="5370120" y="3236400"/>
            <a:ext cx="3176640" cy="1279440"/>
            <a:chOff x="5370120" y="3236400"/>
            <a:chExt cx="3176640" cy="1279440"/>
          </a:xfrm>
        </p:grpSpPr>
        <p:pic>
          <p:nvPicPr>
            <p:cNvPr id="427" name="Imagem 18" descr=""/>
            <p:cNvPicPr/>
            <p:nvPr/>
          </p:nvPicPr>
          <p:blipFill>
            <a:blip r:embed="rId1"/>
            <a:stretch/>
          </p:blipFill>
          <p:spPr>
            <a:xfrm>
              <a:off x="5370120" y="3358080"/>
              <a:ext cx="3176640" cy="1157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8" name="Retângulo: Cantos Arredondados 16"/>
            <p:cNvSpPr/>
            <p:nvPr/>
          </p:nvSpPr>
          <p:spPr>
            <a:xfrm>
              <a:off x="5850360" y="3236400"/>
              <a:ext cx="2232720" cy="52884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4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Estrutura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429" name="Seta: Curva para Baixo 15"/>
          <p:cNvSpPr/>
          <p:nvPr/>
        </p:nvSpPr>
        <p:spPr>
          <a:xfrm rot="18300000">
            <a:off x="3846960" y="3308400"/>
            <a:ext cx="1872720" cy="8568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PlaceHolder 1"/>
          <p:cNvSpPr>
            <a:spLocks noGrp="1"/>
          </p:cNvSpPr>
          <p:nvPr>
            <p:ph type="sldNum" idx="4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2367919-3633-42C9-A911-12315080CC5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3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32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433" name="Agrupar 6"/>
          <p:cNvGrpSpPr/>
          <p:nvPr/>
        </p:nvGrpSpPr>
        <p:grpSpPr>
          <a:xfrm>
            <a:off x="569520" y="1733400"/>
            <a:ext cx="3111120" cy="931320"/>
            <a:chOff x="569520" y="1733400"/>
            <a:chExt cx="3111120" cy="931320"/>
          </a:xfrm>
        </p:grpSpPr>
        <p:sp>
          <p:nvSpPr>
            <p:cNvPr id="434" name="Retângulo: Cantos Arredondados 1"/>
            <p:cNvSpPr/>
            <p:nvPr/>
          </p:nvSpPr>
          <p:spPr>
            <a:xfrm>
              <a:off x="569520" y="216756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Físico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35" name="Retângulo: Cantos Arredondados 23"/>
            <p:cNvSpPr/>
            <p:nvPr/>
          </p:nvSpPr>
          <p:spPr>
            <a:xfrm>
              <a:off x="1447920" y="173340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Especialista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436" name="Agrupar 7"/>
          <p:cNvGrpSpPr/>
          <p:nvPr/>
        </p:nvGrpSpPr>
        <p:grpSpPr>
          <a:xfrm>
            <a:off x="558720" y="2855520"/>
            <a:ext cx="3111120" cy="930960"/>
            <a:chOff x="558720" y="2855520"/>
            <a:chExt cx="3111120" cy="930960"/>
          </a:xfrm>
        </p:grpSpPr>
        <p:sp>
          <p:nvSpPr>
            <p:cNvPr id="437" name="Retângulo: Cantos Arredondados 24"/>
            <p:cNvSpPr/>
            <p:nvPr/>
          </p:nvSpPr>
          <p:spPr>
            <a:xfrm>
              <a:off x="558720" y="328932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181818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38" name="Retângulo: Cantos Arredondados 25"/>
            <p:cNvSpPr/>
            <p:nvPr/>
          </p:nvSpPr>
          <p:spPr>
            <a:xfrm>
              <a:off x="1437120" y="285552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Visão de alto nível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439" name="Imagem 4" descr="Ícone&#10;&#10;Descrição gerada automaticamente"/>
          <p:cNvPicPr/>
          <p:nvPr/>
        </p:nvPicPr>
        <p:blipFill>
          <a:blip r:embed="rId2"/>
          <a:srcRect l="0" t="254" r="554" b="6966"/>
          <a:stretch/>
        </p:blipFill>
        <p:spPr>
          <a:xfrm>
            <a:off x="3893760" y="297720"/>
            <a:ext cx="1874880" cy="1970640"/>
          </a:xfrm>
          <a:prstGeom prst="rect">
            <a:avLst/>
          </a:prstGeom>
          <a:ln w="0">
            <a:noFill/>
          </a:ln>
        </p:spPr>
      </p:pic>
      <p:grpSp>
        <p:nvGrpSpPr>
          <p:cNvPr id="440" name="Agrupar 4"/>
          <p:cNvGrpSpPr/>
          <p:nvPr/>
        </p:nvGrpSpPr>
        <p:grpSpPr>
          <a:xfrm>
            <a:off x="5712840" y="1056240"/>
            <a:ext cx="3111120" cy="1142640"/>
            <a:chOff x="5712840" y="1056240"/>
            <a:chExt cx="3111120" cy="1142640"/>
          </a:xfrm>
        </p:grpSpPr>
        <p:sp>
          <p:nvSpPr>
            <p:cNvPr id="441" name="Retângulo: Cantos Arredondados 26"/>
            <p:cNvSpPr/>
            <p:nvPr/>
          </p:nvSpPr>
          <p:spPr>
            <a:xfrm>
              <a:off x="5712840" y="1479600"/>
              <a:ext cx="2539800" cy="7192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de implementação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2" name="Retângulo: Cantos Arredondados 27"/>
            <p:cNvSpPr/>
            <p:nvPr/>
          </p:nvSpPr>
          <p:spPr>
            <a:xfrm>
              <a:off x="6591240" y="10562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Representacional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Num" idx="4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CA1F793-B273-41A7-9682-B96C465439E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4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45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446" name="Agrupar 8"/>
          <p:cNvGrpSpPr/>
          <p:nvPr/>
        </p:nvGrpSpPr>
        <p:grpSpPr>
          <a:xfrm>
            <a:off x="558720" y="2453040"/>
            <a:ext cx="3111120" cy="931320"/>
            <a:chOff x="558720" y="2453040"/>
            <a:chExt cx="3111120" cy="931320"/>
          </a:xfrm>
        </p:grpSpPr>
        <p:sp>
          <p:nvSpPr>
            <p:cNvPr id="447" name="Retângulo: Cantos Arredondados 29"/>
            <p:cNvSpPr/>
            <p:nvPr/>
          </p:nvSpPr>
          <p:spPr>
            <a:xfrm>
              <a:off x="558720" y="288720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181818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48" name="Retângulo: Cantos Arredondados 30"/>
            <p:cNvSpPr/>
            <p:nvPr/>
          </p:nvSpPr>
          <p:spPr>
            <a:xfrm>
              <a:off x="1437120" y="24530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Visão de alto nível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49" name="Chave Esquerda 9"/>
          <p:cNvSpPr/>
          <p:nvPr/>
        </p:nvSpPr>
        <p:spPr>
          <a:xfrm>
            <a:off x="3933360" y="1701720"/>
            <a:ext cx="592200" cy="2042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Retângulo: Cantos Arredondados 10"/>
          <p:cNvSpPr/>
          <p:nvPr/>
        </p:nvSpPr>
        <p:spPr>
          <a:xfrm>
            <a:off x="5018760" y="182232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51" name="Retângulo: Cantos Arredondados 32"/>
          <p:cNvSpPr/>
          <p:nvPr/>
        </p:nvSpPr>
        <p:spPr>
          <a:xfrm>
            <a:off x="5050440" y="252108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52" name="Retângulo: Cantos Arredondados 33"/>
          <p:cNvSpPr/>
          <p:nvPr/>
        </p:nvSpPr>
        <p:spPr>
          <a:xfrm>
            <a:off x="5050440" y="325116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0DD487-BFEB-4534-BE41-F2F609416A4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45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46" name="Balão de Pensamento: Nuvem 4"/>
          <p:cNvSpPr/>
          <p:nvPr/>
        </p:nvSpPr>
        <p:spPr>
          <a:xfrm>
            <a:off x="1426680" y="1524600"/>
            <a:ext cx="112140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???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7" name="Retângulo: Cantos Arredondados 5"/>
          <p:cNvSpPr/>
          <p:nvPr/>
        </p:nvSpPr>
        <p:spPr>
          <a:xfrm>
            <a:off x="5067360" y="2685960"/>
            <a:ext cx="3312360" cy="5184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Representação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8" name="Retângulo: Cantos Arredondados 8"/>
          <p:cNvSpPr/>
          <p:nvPr/>
        </p:nvSpPr>
        <p:spPr>
          <a:xfrm>
            <a:off x="2950560" y="3458520"/>
            <a:ext cx="3312360" cy="5184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Modelo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9" name="Retângulo: Cantos Arredondados 9"/>
          <p:cNvSpPr/>
          <p:nvPr/>
        </p:nvSpPr>
        <p:spPr>
          <a:xfrm>
            <a:off x="4993200" y="4188960"/>
            <a:ext cx="3597840" cy="5184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Referência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50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151" name="Retângulo: Cantos Arredondados 11"/>
          <p:cNvSpPr/>
          <p:nvPr/>
        </p:nvSpPr>
        <p:spPr>
          <a:xfrm>
            <a:off x="3045960" y="1924200"/>
            <a:ext cx="5418360" cy="51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Modelagem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E3740E5-ED51-4732-AB6F-61299906102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5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55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456" name="Agrupar 8"/>
          <p:cNvGrpSpPr/>
          <p:nvPr/>
        </p:nvGrpSpPr>
        <p:grpSpPr>
          <a:xfrm>
            <a:off x="558720" y="2453040"/>
            <a:ext cx="3111120" cy="931320"/>
            <a:chOff x="558720" y="2453040"/>
            <a:chExt cx="3111120" cy="931320"/>
          </a:xfrm>
        </p:grpSpPr>
        <p:sp>
          <p:nvSpPr>
            <p:cNvPr id="457" name="Retângulo: Cantos Arredondados 29"/>
            <p:cNvSpPr/>
            <p:nvPr/>
          </p:nvSpPr>
          <p:spPr>
            <a:xfrm>
              <a:off x="558720" y="288720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181818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58" name="Retângulo: Cantos Arredondados 30"/>
            <p:cNvSpPr/>
            <p:nvPr/>
          </p:nvSpPr>
          <p:spPr>
            <a:xfrm>
              <a:off x="1437120" y="24530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Visão de alto nível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59" name="Chave Esquerda 9"/>
          <p:cNvSpPr/>
          <p:nvPr/>
        </p:nvSpPr>
        <p:spPr>
          <a:xfrm>
            <a:off x="3933360" y="1701720"/>
            <a:ext cx="592200" cy="2042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Retângulo: Cantos Arredondados 10"/>
          <p:cNvSpPr/>
          <p:nvPr/>
        </p:nvSpPr>
        <p:spPr>
          <a:xfrm>
            <a:off x="5018760" y="182232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61" name="Retângulo: Cantos Arredondados 32"/>
          <p:cNvSpPr/>
          <p:nvPr/>
        </p:nvSpPr>
        <p:spPr>
          <a:xfrm>
            <a:off x="5050440" y="252108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Atributos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62" name="Retângulo: Cantos Arredondados 33"/>
          <p:cNvSpPr/>
          <p:nvPr/>
        </p:nvSpPr>
        <p:spPr>
          <a:xfrm>
            <a:off x="5050440" y="3251160"/>
            <a:ext cx="223272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Relacionamento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63" name="Balão de Fala: Retângulo com Cantos Arredondados 1"/>
          <p:cNvSpPr/>
          <p:nvPr/>
        </p:nvSpPr>
        <p:spPr>
          <a:xfrm>
            <a:off x="1998000" y="1905480"/>
            <a:ext cx="34603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Modelo Entidade-Relacionamento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64" name="Balão de Fala: Retângulo com Cantos Arredondados 12"/>
          <p:cNvSpPr/>
          <p:nvPr/>
        </p:nvSpPr>
        <p:spPr>
          <a:xfrm>
            <a:off x="2918880" y="1281240"/>
            <a:ext cx="34603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Generalização, especialização ...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16EC3B0-2F53-45B1-A02C-06AF09C642B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67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68" name="Chave Esquerda 9"/>
          <p:cNvSpPr/>
          <p:nvPr/>
        </p:nvSpPr>
        <p:spPr>
          <a:xfrm>
            <a:off x="3933360" y="1701720"/>
            <a:ext cx="592200" cy="20422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Retângulo: Cantos Arredondados 10"/>
          <p:cNvSpPr/>
          <p:nvPr/>
        </p:nvSpPr>
        <p:spPr>
          <a:xfrm>
            <a:off x="4796280" y="2171520"/>
            <a:ext cx="247608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Modelo de dados relacional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70" name="Retângulo: Cantos Arredondados 32"/>
          <p:cNvSpPr/>
          <p:nvPr/>
        </p:nvSpPr>
        <p:spPr>
          <a:xfrm>
            <a:off x="4796280" y="3272400"/>
            <a:ext cx="2476080" cy="475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Modelos hierárquicos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471" name="Agrupar 1"/>
          <p:cNvGrpSpPr/>
          <p:nvPr/>
        </p:nvGrpSpPr>
        <p:grpSpPr>
          <a:xfrm>
            <a:off x="569520" y="2199240"/>
            <a:ext cx="3111120" cy="1142640"/>
            <a:chOff x="569520" y="2199240"/>
            <a:chExt cx="3111120" cy="1142640"/>
          </a:xfrm>
        </p:grpSpPr>
        <p:sp>
          <p:nvSpPr>
            <p:cNvPr id="472" name="Retângulo: Cantos Arredondados 12"/>
            <p:cNvSpPr/>
            <p:nvPr/>
          </p:nvSpPr>
          <p:spPr>
            <a:xfrm>
              <a:off x="569520" y="2622600"/>
              <a:ext cx="2539800" cy="7192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de implementação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3" name="Retângulo: Cantos Arredondados 13"/>
            <p:cNvSpPr/>
            <p:nvPr/>
          </p:nvSpPr>
          <p:spPr>
            <a:xfrm>
              <a:off x="1447920" y="219924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Representacional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474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390440" y="3058200"/>
            <a:ext cx="1189080" cy="1027440"/>
          </a:xfrm>
          <a:prstGeom prst="rect">
            <a:avLst/>
          </a:prstGeom>
          <a:ln w="0">
            <a:noFill/>
          </a:ln>
        </p:spPr>
      </p:pic>
      <p:sp>
        <p:nvSpPr>
          <p:cNvPr id="475" name="Texto Explicativo: Seta para Baixo 4"/>
          <p:cNvSpPr/>
          <p:nvPr/>
        </p:nvSpPr>
        <p:spPr>
          <a:xfrm rot="19080000">
            <a:off x="3633840" y="1628640"/>
            <a:ext cx="1534320" cy="71928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Constrains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76" name="Texto Explicativo: Seta para Baixo 17"/>
          <p:cNvSpPr/>
          <p:nvPr/>
        </p:nvSpPr>
        <p:spPr>
          <a:xfrm rot="2700000">
            <a:off x="6950880" y="1595520"/>
            <a:ext cx="1460160" cy="7405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Operações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477" name="Agrupar 7"/>
          <p:cNvGrpSpPr/>
          <p:nvPr/>
        </p:nvGrpSpPr>
        <p:grpSpPr>
          <a:xfrm>
            <a:off x="5052600" y="1083240"/>
            <a:ext cx="1964880" cy="803880"/>
            <a:chOff x="5052600" y="1083240"/>
            <a:chExt cx="1964880" cy="803880"/>
          </a:xfrm>
        </p:grpSpPr>
        <p:sp>
          <p:nvSpPr>
            <p:cNvPr id="478" name="Texto Explicativo: Seta para Baixo 18"/>
            <p:cNvSpPr/>
            <p:nvPr/>
          </p:nvSpPr>
          <p:spPr>
            <a:xfrm>
              <a:off x="5123520" y="1083240"/>
              <a:ext cx="1893960" cy="803880"/>
            </a:xfrm>
            <a:prstGeom prst="down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Linguagens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479" name="Imagem 7" descr=""/>
            <p:cNvPicPr/>
            <p:nvPr/>
          </p:nvPicPr>
          <p:blipFill>
            <a:blip r:embed="rId2"/>
            <a:stretch/>
          </p:blipFill>
          <p:spPr>
            <a:xfrm>
              <a:off x="5052600" y="1269000"/>
              <a:ext cx="1007280" cy="573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7B468AC-9DA8-44E3-8E83-45BAFBA8105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8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2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483" name="Agrupar 6"/>
          <p:cNvGrpSpPr/>
          <p:nvPr/>
        </p:nvGrpSpPr>
        <p:grpSpPr>
          <a:xfrm>
            <a:off x="654120" y="2305080"/>
            <a:ext cx="3111120" cy="930960"/>
            <a:chOff x="654120" y="2305080"/>
            <a:chExt cx="3111120" cy="930960"/>
          </a:xfrm>
        </p:grpSpPr>
        <p:sp>
          <p:nvSpPr>
            <p:cNvPr id="484" name="Retângulo: Cantos Arredondados 1"/>
            <p:cNvSpPr/>
            <p:nvPr/>
          </p:nvSpPr>
          <p:spPr>
            <a:xfrm>
              <a:off x="654120" y="2738880"/>
              <a:ext cx="2581920" cy="49716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Modelo de Dados Físico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85" name="Retângulo: Cantos Arredondados 23"/>
            <p:cNvSpPr/>
            <p:nvPr/>
          </p:nvSpPr>
          <p:spPr>
            <a:xfrm>
              <a:off x="1532520" y="230508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Especialista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486" name="Imagem 10" descr=""/>
          <p:cNvPicPr/>
          <p:nvPr/>
        </p:nvPicPr>
        <p:blipFill>
          <a:blip r:embed="rId1"/>
          <a:stretch/>
        </p:blipFill>
        <p:spPr>
          <a:xfrm>
            <a:off x="6925680" y="1937880"/>
            <a:ext cx="1854000" cy="1045440"/>
          </a:xfrm>
          <a:prstGeom prst="rect">
            <a:avLst/>
          </a:prstGeom>
          <a:ln w="0">
            <a:noFill/>
          </a:ln>
        </p:spPr>
      </p:pic>
      <p:pic>
        <p:nvPicPr>
          <p:cNvPr id="487" name="Imagem 11" descr="Aplicativo&#10;&#10;Descrição gerada automaticamente"/>
          <p:cNvPicPr/>
          <p:nvPr/>
        </p:nvPicPr>
        <p:blipFill>
          <a:blip r:embed="rId2"/>
          <a:stretch/>
        </p:blipFill>
        <p:spPr>
          <a:xfrm>
            <a:off x="4417560" y="392760"/>
            <a:ext cx="2742840" cy="1542600"/>
          </a:xfrm>
          <a:prstGeom prst="rect">
            <a:avLst/>
          </a:prstGeom>
          <a:ln w="0">
            <a:noFill/>
          </a:ln>
        </p:spPr>
      </p:pic>
      <p:grpSp>
        <p:nvGrpSpPr>
          <p:cNvPr id="488" name="Agrupar 13"/>
          <p:cNvGrpSpPr/>
          <p:nvPr/>
        </p:nvGrpSpPr>
        <p:grpSpPr>
          <a:xfrm>
            <a:off x="3676680" y="2604600"/>
            <a:ext cx="2742840" cy="1542600"/>
            <a:chOff x="3676680" y="2604600"/>
            <a:chExt cx="2742840" cy="1542600"/>
          </a:xfrm>
        </p:grpSpPr>
        <p:pic>
          <p:nvPicPr>
            <p:cNvPr id="489" name="Imagem 13" descr="Celular com tela ligada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3676680" y="2604600"/>
              <a:ext cx="2742840" cy="1542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0" name="CaixaDeTexto 11"/>
            <p:cNvSpPr/>
            <p:nvPr/>
          </p:nvSpPr>
          <p:spPr>
            <a:xfrm>
              <a:off x="4300920" y="2872440"/>
              <a:ext cx="135648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491" name="Retângulo: Cantos Arredondados 19"/>
          <p:cNvSpPr/>
          <p:nvPr/>
        </p:nvSpPr>
        <p:spPr>
          <a:xfrm>
            <a:off x="4955040" y="2870280"/>
            <a:ext cx="1862280" cy="28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Índices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92" name="Retângulo: Cantos Arredondados 29"/>
          <p:cNvSpPr/>
          <p:nvPr/>
        </p:nvSpPr>
        <p:spPr>
          <a:xfrm>
            <a:off x="4955040" y="3261960"/>
            <a:ext cx="1862280" cy="28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Hashes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E210C15-F09C-44B1-B6A7-17FC8AD0CB6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9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5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Classificação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96" name="Retângulo: Cantos Arredondados 1"/>
          <p:cNvSpPr/>
          <p:nvPr/>
        </p:nvSpPr>
        <p:spPr>
          <a:xfrm>
            <a:off x="558720" y="2008800"/>
            <a:ext cx="2931120" cy="176688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Modelo de Dados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Auto-descritivo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497" name="Agrupar 18"/>
          <p:cNvGrpSpPr/>
          <p:nvPr/>
        </p:nvGrpSpPr>
        <p:grpSpPr>
          <a:xfrm>
            <a:off x="4157280" y="2008800"/>
            <a:ext cx="2232720" cy="1904760"/>
            <a:chOff x="4157280" y="2008800"/>
            <a:chExt cx="2232720" cy="1904760"/>
          </a:xfrm>
        </p:grpSpPr>
        <p:sp>
          <p:nvSpPr>
            <p:cNvPr id="498" name="Retângulo: Cantos Arredondados 3"/>
            <p:cNvSpPr/>
            <p:nvPr/>
          </p:nvSpPr>
          <p:spPr>
            <a:xfrm>
              <a:off x="4157280" y="200880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Descrição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99" name="Retângulo: Cantos Arredondados 16"/>
            <p:cNvSpPr/>
            <p:nvPr/>
          </p:nvSpPr>
          <p:spPr>
            <a:xfrm>
              <a:off x="4157280" y="3416400"/>
              <a:ext cx="223272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285f4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Dados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500" name="Sinal de Adição 4"/>
            <p:cNvSpPr/>
            <p:nvPr/>
          </p:nvSpPr>
          <p:spPr>
            <a:xfrm>
              <a:off x="4813200" y="2505960"/>
              <a:ext cx="909720" cy="909720"/>
            </a:xfrm>
            <a:prstGeom prst="mathPlus">
              <a:avLst>
                <a:gd name="adj1" fmla="val 2352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01" name="Agrupar 20"/>
          <p:cNvGrpSpPr/>
          <p:nvPr/>
        </p:nvGrpSpPr>
        <p:grpSpPr>
          <a:xfrm>
            <a:off x="6438960" y="1614600"/>
            <a:ext cx="2382840" cy="1501560"/>
            <a:chOff x="6438960" y="1614600"/>
            <a:chExt cx="2382840" cy="1501560"/>
          </a:xfrm>
        </p:grpSpPr>
        <p:pic>
          <p:nvPicPr>
            <p:cNvPr id="502" name="Imagem 8" descr="For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7106040" y="1614600"/>
              <a:ext cx="1140840" cy="1501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3" name="Imagem 17" descr="Forma, Retângulo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438960" y="1735560"/>
              <a:ext cx="2382840" cy="1303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4" name="CaixaDeTexto 17"/>
            <p:cNvSpPr/>
            <p:nvPr/>
          </p:nvSpPr>
          <p:spPr>
            <a:xfrm>
              <a:off x="6728400" y="2225880"/>
              <a:ext cx="1895760" cy="51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XML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505" name="CaixaDeTexto 21"/>
          <p:cNvSpPr/>
          <p:nvPr/>
        </p:nvSpPr>
        <p:spPr>
          <a:xfrm>
            <a:off x="6690600" y="3605760"/>
            <a:ext cx="189576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Arial"/>
              </a:rPr>
              <a:t>KEY-VALUE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Esquemas, Instâncias e Estados do BD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507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508" name="PlaceHolder 1"/>
          <p:cNvSpPr>
            <a:spLocks noGrp="1"/>
          </p:cNvSpPr>
          <p:nvPr>
            <p:ph type="sldNum" idx="4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8B7FF3A9-F0CF-40D5-9C87-F2F31408FE5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509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510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1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13" name="Seta: Curva para Cima 11"/>
          <p:cNvSpPr/>
          <p:nvPr/>
        </p:nvSpPr>
        <p:spPr>
          <a:xfrm rot="4440000">
            <a:off x="1807920" y="3381840"/>
            <a:ext cx="2391480" cy="13014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PlaceHolder 1"/>
          <p:cNvSpPr>
            <a:spLocks noGrp="1"/>
          </p:cNvSpPr>
          <p:nvPr>
            <p:ph type="sldNum" idx="5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962FC52-9414-4BFA-A3D9-B637B6097DF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1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16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17" name="Imagem 9" descr="Tela de celular com imagem de um computador&#10;&#10;Descrição gerada automaticamente"/>
          <p:cNvPicPr/>
          <p:nvPr/>
        </p:nvPicPr>
        <p:blipFill>
          <a:blip r:embed="rId1"/>
          <a:stretch/>
        </p:blipFill>
        <p:spPr>
          <a:xfrm>
            <a:off x="5359320" y="189540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518" name="Diferente de 9"/>
          <p:cNvSpPr/>
          <p:nvPr/>
        </p:nvSpPr>
        <p:spPr>
          <a:xfrm>
            <a:off x="4072320" y="2315520"/>
            <a:ext cx="909720" cy="90972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21" name="PlaceHolder 1"/>
          <p:cNvSpPr>
            <a:spLocks noGrp="1"/>
          </p:cNvSpPr>
          <p:nvPr>
            <p:ph type="sldNum" idx="5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9957852-3BA8-40E9-AE15-5EAAADF24FD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2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23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24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525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 type="sldNum" idx="5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C2155EF-33F3-46A4-9DBD-902E6B0E5F5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29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30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531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532" name="Texto Explicativo: Seta para Baixo 4"/>
          <p:cNvSpPr/>
          <p:nvPr/>
        </p:nvSpPr>
        <p:spPr>
          <a:xfrm>
            <a:off x="4241880" y="632880"/>
            <a:ext cx="1407240" cy="4971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Construct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34" name="PlaceHolder 1"/>
          <p:cNvSpPr>
            <a:spLocks noGrp="1"/>
          </p:cNvSpPr>
          <p:nvPr>
            <p:ph type="sldNum" idx="5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545B08D-0EAD-4D6E-BE52-5BE02689B9A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Esquema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36" name="Retângulo: Cantos Arredondados 3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37" name="Balão de Fala: Retângulo com Cantos Arredondados 13"/>
          <p:cNvSpPr/>
          <p:nvPr/>
        </p:nvSpPr>
        <p:spPr>
          <a:xfrm>
            <a:off x="1966320" y="1852560"/>
            <a:ext cx="20527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Diagramas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538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539" name="Texto Explicativo: Seta para Baixo 4"/>
          <p:cNvSpPr/>
          <p:nvPr/>
        </p:nvSpPr>
        <p:spPr>
          <a:xfrm>
            <a:off x="4241880" y="632880"/>
            <a:ext cx="1407240" cy="4971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Construct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540" name="Agrupar 8"/>
          <p:cNvGrpSpPr/>
          <p:nvPr/>
        </p:nvGrpSpPr>
        <p:grpSpPr>
          <a:xfrm>
            <a:off x="713160" y="3151800"/>
            <a:ext cx="2742840" cy="1274040"/>
            <a:chOff x="713160" y="3151800"/>
            <a:chExt cx="2742840" cy="1274040"/>
          </a:xfrm>
        </p:grpSpPr>
        <p:sp>
          <p:nvSpPr>
            <p:cNvPr id="541" name="CaixaDeTexto 6"/>
            <p:cNvSpPr/>
            <p:nvPr/>
          </p:nvSpPr>
          <p:spPr>
            <a:xfrm>
              <a:off x="713160" y="3581280"/>
              <a:ext cx="2742840" cy="700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Tipos de dados &amp; Itens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542" name="Gráfico 8" descr="Fechar estrutura de tópicos"/>
            <p:cNvPicPr/>
            <p:nvPr/>
          </p:nvPicPr>
          <p:blipFill>
            <a:blip r:embed="rId2"/>
            <a:stretch/>
          </p:blipFill>
          <p:spPr>
            <a:xfrm>
              <a:off x="1765440" y="3151800"/>
              <a:ext cx="1274040" cy="1274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4" name="PlaceHolder 1"/>
          <p:cNvSpPr>
            <a:spLocks noGrp="1"/>
          </p:cNvSpPr>
          <p:nvPr>
            <p:ph type="sldNum" idx="5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FE4A009-BE54-4E66-9C42-49CC7418A8B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4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Snapshot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546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547" name="Seta: para Cima 9"/>
          <p:cNvSpPr/>
          <p:nvPr/>
        </p:nvSpPr>
        <p:spPr>
          <a:xfrm rot="2940000">
            <a:off x="3660120" y="1272600"/>
            <a:ext cx="84240" cy="1597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Google Shape;231;g116d3f5ae16_1_0"/>
          <p:cNvSpPr/>
          <p:nvPr/>
        </p:nvSpPr>
        <p:spPr>
          <a:xfrm>
            <a:off x="561240" y="3248640"/>
            <a:ext cx="54273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ea4e60"/>
                </a:solidFill>
                <a:latin typeface="Arial"/>
                <a:ea typeface="Arial"/>
              </a:rPr>
              <a:t>Instância | Ocorrência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49" name="Retângulo: Cantos Arredondados 11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Dados mudam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50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22720" y="1642320"/>
            <a:ext cx="1250640" cy="98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21AF66F-F9CA-4C68-9C8C-30FDC2990CE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54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55" name="Balão de Pensamento: Nuvem 4"/>
          <p:cNvSpPr/>
          <p:nvPr/>
        </p:nvSpPr>
        <p:spPr>
          <a:xfrm>
            <a:off x="1426680" y="1524600"/>
            <a:ext cx="112140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???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56" name="Agrupar 6"/>
          <p:cNvGrpSpPr/>
          <p:nvPr/>
        </p:nvGrpSpPr>
        <p:grpSpPr>
          <a:xfrm>
            <a:off x="2802600" y="2622600"/>
            <a:ext cx="6021360" cy="1904760"/>
            <a:chOff x="2802600" y="2622600"/>
            <a:chExt cx="6021360" cy="1904760"/>
          </a:xfrm>
        </p:grpSpPr>
        <p:sp>
          <p:nvSpPr>
            <p:cNvPr id="157" name="Retângulo: Cantos Arredondados 5"/>
            <p:cNvSpPr/>
            <p:nvPr/>
          </p:nvSpPr>
          <p:spPr>
            <a:xfrm>
              <a:off x="2802600" y="3310560"/>
              <a:ext cx="29628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Computacional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58" name="Retângulo: Cantos Arredondados 9"/>
            <p:cNvSpPr/>
            <p:nvPr/>
          </p:nvSpPr>
          <p:spPr>
            <a:xfrm>
              <a:off x="5861160" y="3321000"/>
              <a:ext cx="29628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Conceitual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59" name="Retângulo: Cantos Arredondados 10"/>
            <p:cNvSpPr/>
            <p:nvPr/>
          </p:nvSpPr>
          <p:spPr>
            <a:xfrm>
              <a:off x="5861160" y="4008960"/>
              <a:ext cx="29628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Matemática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60" name="Retângulo: Cantos Arredondados 11"/>
            <p:cNvSpPr/>
            <p:nvPr/>
          </p:nvSpPr>
          <p:spPr>
            <a:xfrm>
              <a:off x="2802600" y="3987720"/>
              <a:ext cx="29628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Processo de negócios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61" name="Retângulo: Cantos Arredondados 12"/>
            <p:cNvSpPr/>
            <p:nvPr/>
          </p:nvSpPr>
          <p:spPr>
            <a:xfrm>
              <a:off x="2802600" y="2622600"/>
              <a:ext cx="29628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Software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62" name="Retângulo: Cantos Arredondados 13"/>
            <p:cNvSpPr/>
            <p:nvPr/>
          </p:nvSpPr>
          <p:spPr>
            <a:xfrm>
              <a:off x="5861160" y="2622600"/>
              <a:ext cx="29628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Dados</a:t>
              </a:r>
              <a:endParaRPr b="0" lang="pt-BR" sz="2000" spc="-1" strike="noStrike">
                <a:latin typeface="Arial"/>
              </a:endParaRPr>
            </a:p>
          </p:txBody>
        </p:sp>
      </p:grpSp>
      <p:pic>
        <p:nvPicPr>
          <p:cNvPr id="163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164" name="Retângulo: Cantos Arredondados 15"/>
          <p:cNvSpPr/>
          <p:nvPr/>
        </p:nvSpPr>
        <p:spPr>
          <a:xfrm>
            <a:off x="3045960" y="1924200"/>
            <a:ext cx="5418360" cy="51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Modelagem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2" name="PlaceHolder 1"/>
          <p:cNvSpPr>
            <a:spLocks noGrp="1"/>
          </p:cNvSpPr>
          <p:nvPr>
            <p:ph type="sldNum" idx="5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AE889AB-85F3-4F8E-8F3F-BF443FB3516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5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Snapshot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554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555" name="Seta: para Cima 9"/>
          <p:cNvSpPr/>
          <p:nvPr/>
        </p:nvSpPr>
        <p:spPr>
          <a:xfrm rot="2940000">
            <a:off x="3660120" y="1272600"/>
            <a:ext cx="84240" cy="1597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Google Shape;231;g116d3f5ae16_1_0"/>
          <p:cNvSpPr/>
          <p:nvPr/>
        </p:nvSpPr>
        <p:spPr>
          <a:xfrm>
            <a:off x="561240" y="3248640"/>
            <a:ext cx="54273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ea4e60"/>
                </a:solidFill>
                <a:latin typeface="Arial"/>
                <a:ea typeface="Arial"/>
              </a:rPr>
              <a:t>Instância | Ocorrência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57" name="Retângulo: Cantos Arredondados 11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Dados mudam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58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22720" y="1642320"/>
            <a:ext cx="1250640" cy="980280"/>
          </a:xfrm>
          <a:prstGeom prst="rect">
            <a:avLst/>
          </a:prstGeom>
          <a:ln w="0">
            <a:noFill/>
          </a:ln>
        </p:spPr>
      </p:pic>
      <p:sp>
        <p:nvSpPr>
          <p:cNvPr id="559" name="Retângulo: Cantos Arredondados 3"/>
          <p:cNvSpPr/>
          <p:nvPr/>
        </p:nvSpPr>
        <p:spPr>
          <a:xfrm>
            <a:off x="5734080" y="2019240"/>
            <a:ext cx="2624400" cy="5817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Mudança de estado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60" name="Seta: Curva para Cima 4"/>
          <p:cNvSpPr/>
          <p:nvPr/>
        </p:nvSpPr>
        <p:spPr>
          <a:xfrm>
            <a:off x="6435000" y="2814480"/>
            <a:ext cx="121680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1" name="Seta: Curva para Cima 12"/>
          <p:cNvSpPr/>
          <p:nvPr/>
        </p:nvSpPr>
        <p:spPr>
          <a:xfrm rot="10800000">
            <a:off x="6361200" y="1100520"/>
            <a:ext cx="121680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62" name="Retângulo: Cantos Arredondados 13"/>
          <p:cNvSpPr/>
          <p:nvPr/>
        </p:nvSpPr>
        <p:spPr>
          <a:xfrm>
            <a:off x="5734080" y="55872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Insert, Delete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63" name="Retângulo: Cantos Arredondados 15"/>
          <p:cNvSpPr/>
          <p:nvPr/>
        </p:nvSpPr>
        <p:spPr>
          <a:xfrm>
            <a:off x="5734080" y="35960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Update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65" name="PlaceHolder 1"/>
          <p:cNvSpPr>
            <a:spLocks noGrp="1"/>
          </p:cNvSpPr>
          <p:nvPr>
            <p:ph type="sldNum" idx="5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3F0BEC1-7D22-486E-A365-E6C79A072EB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Descrição &amp;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67" name="Retângulo: Cantos Arredondados 11"/>
          <p:cNvSpPr/>
          <p:nvPr/>
        </p:nvSpPr>
        <p:spPr>
          <a:xfrm>
            <a:off x="3056400" y="28130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Estado inicial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68" name="Imagem 17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290160" y="2287800"/>
            <a:ext cx="1864440" cy="1456560"/>
          </a:xfrm>
          <a:prstGeom prst="rect">
            <a:avLst/>
          </a:prstGeom>
          <a:ln w="0">
            <a:noFill/>
          </a:ln>
        </p:spPr>
      </p:pic>
      <p:pic>
        <p:nvPicPr>
          <p:cNvPr id="569" name="Imagem 7" descr=""/>
          <p:cNvPicPr/>
          <p:nvPr/>
        </p:nvPicPr>
        <p:blipFill>
          <a:blip r:embed="rId2"/>
          <a:stretch/>
        </p:blipFill>
        <p:spPr>
          <a:xfrm>
            <a:off x="5106600" y="2250000"/>
            <a:ext cx="983880" cy="1542600"/>
          </a:xfrm>
          <a:prstGeom prst="rect">
            <a:avLst/>
          </a:prstGeom>
          <a:ln w="0">
            <a:noFill/>
          </a:ln>
        </p:spPr>
      </p:pic>
      <p:pic>
        <p:nvPicPr>
          <p:cNvPr id="570" name="Imagem 8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6978600" y="2286720"/>
            <a:ext cx="1716120" cy="1458720"/>
          </a:xfrm>
          <a:prstGeom prst="rect">
            <a:avLst/>
          </a:prstGeom>
          <a:ln w="0">
            <a:noFill/>
          </a:ln>
        </p:spPr>
      </p:pic>
      <p:sp>
        <p:nvSpPr>
          <p:cNvPr id="571" name="Seta: para a Direita 8"/>
          <p:cNvSpPr/>
          <p:nvPr/>
        </p:nvSpPr>
        <p:spPr>
          <a:xfrm>
            <a:off x="2315520" y="2847960"/>
            <a:ext cx="613440" cy="3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Seta: para a Direita 17"/>
          <p:cNvSpPr/>
          <p:nvPr/>
        </p:nvSpPr>
        <p:spPr>
          <a:xfrm>
            <a:off x="6220800" y="2890440"/>
            <a:ext cx="613440" cy="3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Texto Explicativo: Seta para Baixo 18"/>
          <p:cNvSpPr/>
          <p:nvPr/>
        </p:nvSpPr>
        <p:spPr>
          <a:xfrm>
            <a:off x="6977520" y="1230840"/>
            <a:ext cx="1629360" cy="9097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ESTADO VÁLIDO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5" name="PlaceHolder 1"/>
          <p:cNvSpPr>
            <a:spLocks noGrp="1"/>
          </p:cNvSpPr>
          <p:nvPr>
            <p:ph type="sldNum" idx="5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D4C1A31-CEE6-49DA-ADB7-91A87C2DC58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7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Snapshot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577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300920" y="1102680"/>
            <a:ext cx="4319640" cy="2927160"/>
          </a:xfrm>
          <a:prstGeom prst="rect">
            <a:avLst/>
          </a:prstGeom>
          <a:ln w="0">
            <a:noFill/>
          </a:ln>
        </p:spPr>
      </p:pic>
      <p:sp>
        <p:nvSpPr>
          <p:cNvPr id="578" name="Seta: para Cima 9"/>
          <p:cNvSpPr/>
          <p:nvPr/>
        </p:nvSpPr>
        <p:spPr>
          <a:xfrm rot="2940000">
            <a:off x="3660120" y="1272600"/>
            <a:ext cx="84240" cy="1597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Google Shape;231;g116d3f5ae16_1_0"/>
          <p:cNvSpPr/>
          <p:nvPr/>
        </p:nvSpPr>
        <p:spPr>
          <a:xfrm>
            <a:off x="561240" y="3248640"/>
            <a:ext cx="5427360" cy="98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ea4e60"/>
                </a:solidFill>
                <a:latin typeface="Arial"/>
                <a:ea typeface="Arial"/>
              </a:rPr>
              <a:t>Instância | Ocorrência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0" name="Retângulo: Cantos Arredondados 11"/>
          <p:cNvSpPr/>
          <p:nvPr/>
        </p:nvSpPr>
        <p:spPr>
          <a:xfrm>
            <a:off x="918720" y="25167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Dados mudam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81" name="Imagem 17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22720" y="1642320"/>
            <a:ext cx="1250640" cy="980280"/>
          </a:xfrm>
          <a:prstGeom prst="rect">
            <a:avLst/>
          </a:prstGeom>
          <a:ln w="0">
            <a:noFill/>
          </a:ln>
        </p:spPr>
      </p:pic>
      <p:sp>
        <p:nvSpPr>
          <p:cNvPr id="582" name="Balão de Fala: Retângulo com Cantos Arredondados 3"/>
          <p:cNvSpPr/>
          <p:nvPr/>
        </p:nvSpPr>
        <p:spPr>
          <a:xfrm>
            <a:off x="5077800" y="402840"/>
            <a:ext cx="28044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Mudança = evolução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4" name="PlaceHolder 1"/>
          <p:cNvSpPr>
            <a:spLocks noGrp="1"/>
          </p:cNvSpPr>
          <p:nvPr>
            <p:ph type="sldNum" idx="5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059C688-19F8-4FB6-BA7B-4376C950EEC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8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Meta dados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86" name="Chave Esquerda 1"/>
          <p:cNvSpPr/>
          <p:nvPr/>
        </p:nvSpPr>
        <p:spPr>
          <a:xfrm>
            <a:off x="4123800" y="1934640"/>
            <a:ext cx="560520" cy="169308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Retângulo: Cantos Arredondados 3"/>
          <p:cNvSpPr/>
          <p:nvPr/>
        </p:nvSpPr>
        <p:spPr>
          <a:xfrm>
            <a:off x="5099040" y="18183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Descrição esquema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8" name="Retângulo: Cantos Arredondados 15"/>
          <p:cNvSpPr/>
          <p:nvPr/>
        </p:nvSpPr>
        <p:spPr>
          <a:xfrm>
            <a:off x="5099040" y="244260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Construtores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9" name="Retângulo: Cantos Arredondados 19"/>
          <p:cNvSpPr/>
          <p:nvPr/>
        </p:nvSpPr>
        <p:spPr>
          <a:xfrm>
            <a:off x="5099040" y="313056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Constrains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90" name="Imagem 9" descr="Interface gráfica do usuário, Aplicativo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7417440" y="1341360"/>
            <a:ext cx="785880" cy="629280"/>
          </a:xfrm>
          <a:prstGeom prst="rect">
            <a:avLst/>
          </a:prstGeom>
          <a:ln w="0">
            <a:noFill/>
          </a:ln>
        </p:spPr>
      </p:pic>
      <p:pic>
        <p:nvPicPr>
          <p:cNvPr id="591" name="Imagem 9" descr="Tela de celular com imagem de um computador&#10;&#10;Descrição gerada automaticamente"/>
          <p:cNvPicPr/>
          <p:nvPr/>
        </p:nvPicPr>
        <p:blipFill>
          <a:blip r:embed="rId2"/>
          <a:stretch/>
        </p:blipFill>
        <p:spPr>
          <a:xfrm>
            <a:off x="787320" y="201204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592" name="Imagem 13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2014920" y="2847960"/>
            <a:ext cx="1684440" cy="96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Three-Schema Architecture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594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595" name="PlaceHolder 1"/>
          <p:cNvSpPr>
            <a:spLocks noGrp="1"/>
          </p:cNvSpPr>
          <p:nvPr>
            <p:ph type="sldNum" idx="5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7BD36F11-5E8E-4240-815E-7A2518EFDD0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596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597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8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tângulo: Cantos Arredondados 14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Esquema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00" name="PlaceHolder 1"/>
          <p:cNvSpPr>
            <a:spLocks noGrp="1"/>
          </p:cNvSpPr>
          <p:nvPr>
            <p:ph type="sldNum" idx="6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DE38C85-E100-4013-A5F4-0F7FC74AEF3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Three-Schema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02" name="Retângulo: Cantos Arredondados 3"/>
          <p:cNvSpPr/>
          <p:nvPr/>
        </p:nvSpPr>
        <p:spPr>
          <a:xfrm>
            <a:off x="717480" y="2738880"/>
            <a:ext cx="2698560" cy="846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Isolamento data/program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3" name="Retângulo: Cantos Arredondados 12"/>
          <p:cNvSpPr/>
          <p:nvPr/>
        </p:nvSpPr>
        <p:spPr>
          <a:xfrm>
            <a:off x="3225960" y="1722960"/>
            <a:ext cx="2698560" cy="846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Catálogo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4" name="Retângulo: Cantos Arredondados 13"/>
          <p:cNvSpPr/>
          <p:nvPr/>
        </p:nvSpPr>
        <p:spPr>
          <a:xfrm>
            <a:off x="5765760" y="2738880"/>
            <a:ext cx="2698560" cy="846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Views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Num" idx="6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75DD867-0EBC-4889-B598-BAB1256E713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07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608" name="CaixaDeTexto 4"/>
          <p:cNvSpPr/>
          <p:nvPr/>
        </p:nvSpPr>
        <p:spPr>
          <a:xfrm>
            <a:off x="5285160" y="3041640"/>
            <a:ext cx="3536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------------------------------------------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9" name="Retângulo: Cantos Arredondados 6"/>
          <p:cNvSpPr/>
          <p:nvPr/>
        </p:nvSpPr>
        <p:spPr>
          <a:xfrm>
            <a:off x="5702400" y="24638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Aplicações de Usuário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0" name="Retângulo: Cantos Arredondados 9"/>
          <p:cNvSpPr/>
          <p:nvPr/>
        </p:nvSpPr>
        <p:spPr>
          <a:xfrm>
            <a:off x="5702400" y="35222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Físico BD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sldNum" idx="6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FA2036A-E3FB-42B4-9D8F-FC4D8A118D2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1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13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614" name="Retângulo: Cantos Arredondados 6"/>
          <p:cNvSpPr/>
          <p:nvPr/>
        </p:nvSpPr>
        <p:spPr>
          <a:xfrm>
            <a:off x="5501160" y="2971800"/>
            <a:ext cx="308988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Modelo de dados físico 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5" name="Retângulo: Cantos Arredondados 7"/>
          <p:cNvSpPr/>
          <p:nvPr/>
        </p:nvSpPr>
        <p:spPr>
          <a:xfrm>
            <a:off x="2654280" y="3691440"/>
            <a:ext cx="1925640" cy="13543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pic>
        <p:nvPicPr>
          <p:cNvPr id="616" name="Imagem 10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7338600" y="3768840"/>
            <a:ext cx="1081080" cy="600840"/>
          </a:xfrm>
          <a:prstGeom prst="rect">
            <a:avLst/>
          </a:prstGeom>
          <a:ln w="0">
            <a:noFill/>
          </a:ln>
        </p:spPr>
      </p:pic>
      <p:pic>
        <p:nvPicPr>
          <p:cNvPr id="617" name="Imagem 11" descr="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5835600" y="1482840"/>
            <a:ext cx="2044440" cy="1151280"/>
          </a:xfrm>
          <a:prstGeom prst="rect">
            <a:avLst/>
          </a:prstGeom>
          <a:ln w="0">
            <a:noFill/>
          </a:ln>
        </p:spPr>
      </p:pic>
      <p:grpSp>
        <p:nvGrpSpPr>
          <p:cNvPr id="618" name="Agrupar 16"/>
          <p:cNvGrpSpPr/>
          <p:nvPr/>
        </p:nvGrpSpPr>
        <p:grpSpPr>
          <a:xfrm>
            <a:off x="5496840" y="3832200"/>
            <a:ext cx="1642320" cy="1013400"/>
            <a:chOff x="5496840" y="3832200"/>
            <a:chExt cx="1642320" cy="1013400"/>
          </a:xfrm>
        </p:grpSpPr>
        <p:pic>
          <p:nvPicPr>
            <p:cNvPr id="619" name="Imagem 13" descr="Celular com tela ligada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5496840" y="383220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0" name="CaixaDeTexto 15"/>
            <p:cNvSpPr/>
            <p:nvPr/>
          </p:nvSpPr>
          <p:spPr>
            <a:xfrm>
              <a:off x="5870880" y="40082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Num" idx="6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D83658A-53FD-484C-BDF3-18C332A45B9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2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23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624" name="Retângulo: Cantos Arredondados 7"/>
          <p:cNvSpPr/>
          <p:nvPr/>
        </p:nvSpPr>
        <p:spPr>
          <a:xfrm>
            <a:off x="2654280" y="3014280"/>
            <a:ext cx="1925640" cy="5184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grpSp>
        <p:nvGrpSpPr>
          <p:cNvPr id="625" name="Agrupar 4"/>
          <p:cNvGrpSpPr/>
          <p:nvPr/>
        </p:nvGrpSpPr>
        <p:grpSpPr>
          <a:xfrm>
            <a:off x="4866120" y="3225960"/>
            <a:ext cx="4064040" cy="1121400"/>
            <a:chOff x="4866120" y="3225960"/>
            <a:chExt cx="4064040" cy="1121400"/>
          </a:xfrm>
        </p:grpSpPr>
        <p:sp>
          <p:nvSpPr>
            <p:cNvPr id="626" name="Retângulo: Cantos Arredondados 6"/>
            <p:cNvSpPr/>
            <p:nvPr/>
          </p:nvSpPr>
          <p:spPr>
            <a:xfrm>
              <a:off x="4866120" y="3236400"/>
              <a:ext cx="142848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entidades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7" name="Retângulo: Cantos Arredondados 11"/>
            <p:cNvSpPr/>
            <p:nvPr/>
          </p:nvSpPr>
          <p:spPr>
            <a:xfrm>
              <a:off x="6813720" y="3850200"/>
              <a:ext cx="211644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Relacionamentos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8" name="Retângulo: Cantos Arredondados 13"/>
            <p:cNvSpPr/>
            <p:nvPr/>
          </p:nvSpPr>
          <p:spPr>
            <a:xfrm>
              <a:off x="6400800" y="3225960"/>
              <a:ext cx="2529000" cy="507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Operações de usuário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9" name="Retângulo: Cantos Arredondados 17"/>
            <p:cNvSpPr/>
            <p:nvPr/>
          </p:nvSpPr>
          <p:spPr>
            <a:xfrm>
              <a:off x="4866120" y="3850200"/>
              <a:ext cx="1841040" cy="4971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constrains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630" name="Retângulo: Cantos Arredondados 9"/>
          <p:cNvSpPr/>
          <p:nvPr/>
        </p:nvSpPr>
        <p:spPr>
          <a:xfrm>
            <a:off x="5342400" y="2442600"/>
            <a:ext cx="33332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Modelo de Implementação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Num" idx="6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4F1B3DD-2C26-40E0-87F5-64F1076EA5D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3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33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634" name="Retângulo: Cantos Arredondados 7"/>
          <p:cNvSpPr/>
          <p:nvPr/>
        </p:nvSpPr>
        <p:spPr>
          <a:xfrm>
            <a:off x="1998000" y="1479600"/>
            <a:ext cx="3248640" cy="13647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635" name="Texto Explicativo: Seta para Baixo 3"/>
          <p:cNvSpPr/>
          <p:nvPr/>
        </p:nvSpPr>
        <p:spPr>
          <a:xfrm rot="2040000">
            <a:off x="4509720" y="1323360"/>
            <a:ext cx="1661400" cy="96264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Descrição do grupo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36" name="Seta: Curva para Baixo 8"/>
          <p:cNvSpPr/>
          <p:nvPr/>
        </p:nvSpPr>
        <p:spPr>
          <a:xfrm rot="10380000">
            <a:off x="4315680" y="3364560"/>
            <a:ext cx="1555560" cy="5392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aixaDeTexto 10"/>
          <p:cNvSpPr/>
          <p:nvPr/>
        </p:nvSpPr>
        <p:spPr>
          <a:xfrm>
            <a:off x="4417560" y="3930480"/>
            <a:ext cx="1197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Arial"/>
              </a:rPr>
              <a:t>Base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38" name="Retângulo: Cantos Arredondados 9"/>
          <p:cNvSpPr/>
          <p:nvPr/>
        </p:nvSpPr>
        <p:spPr>
          <a:xfrm>
            <a:off x="5395320" y="3024720"/>
            <a:ext cx="33332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Modelo conceitual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8AD2C2C-3DBA-4376-94E0-57B94EFAC36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67" name="Google Shape;231;g116d3f5ae16_1_0"/>
          <p:cNvSpPr/>
          <p:nvPr/>
        </p:nvSpPr>
        <p:spPr>
          <a:xfrm>
            <a:off x="3037680" y="2338200"/>
            <a:ext cx="54273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Possui foco na descrição e relacionamento dos elementos que compõem a representação do contexto (mini-mundo)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8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69" name="Balão de Pensamento: Nuvem 4"/>
          <p:cNvSpPr/>
          <p:nvPr/>
        </p:nvSpPr>
        <p:spPr>
          <a:xfrm>
            <a:off x="1426680" y="1524600"/>
            <a:ext cx="112140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???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70" name="Retângulo: Cantos Arredondados 5"/>
          <p:cNvSpPr/>
          <p:nvPr/>
        </p:nvSpPr>
        <p:spPr>
          <a:xfrm>
            <a:off x="3045960" y="1924200"/>
            <a:ext cx="5418360" cy="51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Modelagem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71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172" name="Imagem 10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2747520" y="3956760"/>
            <a:ext cx="1966320" cy="11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Num" idx="6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57B77A2-96D6-4A88-BCC1-EB5C6251336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4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41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60240" y="1552680"/>
            <a:ext cx="4954680" cy="3349800"/>
          </a:xfrm>
          <a:prstGeom prst="rect">
            <a:avLst/>
          </a:prstGeom>
          <a:ln w="0">
            <a:noFill/>
          </a:ln>
        </p:spPr>
      </p:pic>
      <p:sp>
        <p:nvSpPr>
          <p:cNvPr id="642" name="Retângulo: Cantos Arredondados 6"/>
          <p:cNvSpPr/>
          <p:nvPr/>
        </p:nvSpPr>
        <p:spPr>
          <a:xfrm>
            <a:off x="5702400" y="246384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Completamente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3" name="Retângulo: Cantos Arredondados 9"/>
          <p:cNvSpPr/>
          <p:nvPr/>
        </p:nvSpPr>
        <p:spPr>
          <a:xfrm>
            <a:off x="5702400" y="558720"/>
            <a:ext cx="2645640" cy="497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Explicitamente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644" name="Imagem 7" descr="Uma imagem contendo clipe, comida&#10;&#10;Descrição gerada automaticamente"/>
          <p:cNvPicPr/>
          <p:nvPr/>
        </p:nvPicPr>
        <p:blipFill>
          <a:blip r:embed="rId2"/>
          <a:stretch/>
        </p:blipFill>
        <p:spPr>
          <a:xfrm>
            <a:off x="5623920" y="1183680"/>
            <a:ext cx="2742840" cy="1082520"/>
          </a:xfrm>
          <a:prstGeom prst="rect">
            <a:avLst/>
          </a:prstGeom>
          <a:ln w="0">
            <a:noFill/>
          </a:ln>
        </p:spPr>
      </p:pic>
      <p:sp>
        <p:nvSpPr>
          <p:cNvPr id="645" name="Retângulo: Cantos Arredondados 7"/>
          <p:cNvSpPr/>
          <p:nvPr/>
        </p:nvSpPr>
        <p:spPr>
          <a:xfrm>
            <a:off x="4718160" y="3522240"/>
            <a:ext cx="3947400" cy="11109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Desenvolvimento e Design do sistema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Num" idx="6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4A251CA-C4BE-42EF-AE29-90F1D461A48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4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Independência de dados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48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607320" y="1796400"/>
            <a:ext cx="4076280" cy="2746440"/>
          </a:xfrm>
          <a:prstGeom prst="rect">
            <a:avLst/>
          </a:prstGeom>
          <a:ln w="0">
            <a:noFill/>
          </a:ln>
        </p:spPr>
      </p:pic>
      <p:sp>
        <p:nvSpPr>
          <p:cNvPr id="649" name="Retângulo: Cantos Arredondados 7"/>
          <p:cNvSpPr/>
          <p:nvPr/>
        </p:nvSpPr>
        <p:spPr>
          <a:xfrm>
            <a:off x="4971960" y="2569680"/>
            <a:ext cx="320652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Lógica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0" name="Retângulo: Cantos Arredondados 8"/>
          <p:cNvSpPr/>
          <p:nvPr/>
        </p:nvSpPr>
        <p:spPr>
          <a:xfrm>
            <a:off x="4971960" y="3691440"/>
            <a:ext cx="3206520" cy="58176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Física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1" name="Seta: para a Esquerda 4"/>
          <p:cNvSpPr/>
          <p:nvPr/>
        </p:nvSpPr>
        <p:spPr>
          <a:xfrm rot="1200000">
            <a:off x="4277160" y="2529360"/>
            <a:ext cx="592200" cy="158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652" name="Seta: para a Esquerda 10"/>
          <p:cNvSpPr/>
          <p:nvPr/>
        </p:nvSpPr>
        <p:spPr>
          <a:xfrm rot="20580000">
            <a:off x="3584160" y="2970360"/>
            <a:ext cx="1301400" cy="1479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653" name="Seta: para a Esquerda 11"/>
          <p:cNvSpPr/>
          <p:nvPr/>
        </p:nvSpPr>
        <p:spPr>
          <a:xfrm rot="360000">
            <a:off x="3592080" y="3832560"/>
            <a:ext cx="1333080" cy="1688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654" name="Seta: para a Esquerda 12"/>
          <p:cNvSpPr/>
          <p:nvPr/>
        </p:nvSpPr>
        <p:spPr>
          <a:xfrm rot="1260000">
            <a:off x="3690000" y="3563280"/>
            <a:ext cx="1301400" cy="1479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6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9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7" name="Google Shape;252;g116295da5bc_1_94"/>
          <p:cNvSpPr/>
          <p:nvPr/>
        </p:nvSpPr>
        <p:spPr>
          <a:xfrm>
            <a:off x="565560" y="1785600"/>
            <a:ext cx="803520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Arquitetura: Linguagem, Interface e Ambiente de SGBDs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58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59" name="PlaceHolder 1"/>
          <p:cNvSpPr>
            <a:spLocks noGrp="1"/>
          </p:cNvSpPr>
          <p:nvPr>
            <p:ph type="sldNum" idx="6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3A52EADC-1239-47E2-AB79-6F780A4A44F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1" name="PlaceHolder 1"/>
          <p:cNvSpPr>
            <a:spLocks noGrp="1"/>
          </p:cNvSpPr>
          <p:nvPr>
            <p:ph type="sldNum" idx="6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4098A76-C410-418B-B5EA-087913CD5DB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553082321"/>
              </p:ext>
            </p:extLst>
          </p:nvPr>
        </p:nvGraphicFramePr>
        <p:xfrm>
          <a:off x="984240" y="1557720"/>
          <a:ext cx="750312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sldNum" idx="6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188DF2A-D270-4DF3-8B23-DBB467D6AE1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4" name="Google Shape;231;g116d3f5ae16_1_0"/>
          <p:cNvSpPr/>
          <p:nvPr/>
        </p:nvSpPr>
        <p:spPr>
          <a:xfrm>
            <a:off x="561240" y="1841040"/>
            <a:ext cx="5427360" cy="24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Linguagens e interfaces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665" name="Agrupar 3"/>
          <p:cNvGrpSpPr/>
          <p:nvPr/>
        </p:nvGrpSpPr>
        <p:grpSpPr>
          <a:xfrm>
            <a:off x="1632240" y="1675440"/>
            <a:ext cx="3244320" cy="1186920"/>
            <a:chOff x="1632240" y="1675440"/>
            <a:chExt cx="3244320" cy="1186920"/>
          </a:xfrm>
        </p:grpSpPr>
        <p:sp>
          <p:nvSpPr>
            <p:cNvPr id="666" name="Retângulo: Cantos Arredondados 6"/>
            <p:cNvSpPr/>
            <p:nvPr/>
          </p:nvSpPr>
          <p:spPr>
            <a:xfrm>
              <a:off x="2961360" y="1945080"/>
              <a:ext cx="1915200" cy="4017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Usuário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7" name="Seta: Curva para Baixo 1"/>
            <p:cNvSpPr/>
            <p:nvPr/>
          </p:nvSpPr>
          <p:spPr>
            <a:xfrm rot="19980000">
              <a:off x="1669680" y="1999080"/>
              <a:ext cx="1555560" cy="53928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68" name="Retângulo: Cantos Arredondados 9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DDL – Data Definition Language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m 14" descr="Desenho de personagem de desenho animado&#10;&#10;Descrição gerada automaticamente"/>
          <p:cNvPicPr/>
          <p:nvPr/>
        </p:nvPicPr>
        <p:blipFill>
          <a:blip r:embed="rId1"/>
          <a:stretch/>
        </p:blipFill>
        <p:spPr>
          <a:xfrm>
            <a:off x="5522760" y="1991160"/>
            <a:ext cx="1590480" cy="2430720"/>
          </a:xfrm>
          <a:prstGeom prst="rect">
            <a:avLst/>
          </a:prstGeom>
          <a:ln w="0">
            <a:noFill/>
          </a:ln>
        </p:spPr>
      </p:pic>
      <p:sp>
        <p:nvSpPr>
          <p:cNvPr id="670" name="Conector: Curvo 8"/>
          <p:cNvSpPr/>
          <p:nvPr/>
        </p:nvSpPr>
        <p:spPr>
          <a:xfrm flipV="1">
            <a:off x="4336920" y="1800720"/>
            <a:ext cx="1654920" cy="2704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71" name="PlaceHolder 1"/>
          <p:cNvSpPr>
            <a:spLocks noGrp="1"/>
          </p:cNvSpPr>
          <p:nvPr>
            <p:ph type="sldNum" idx="7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729D9B3-8548-4EB0-ABF6-D5E90D29FE3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7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73" name="Google Shape;231;g116d3f5ae16_1_0"/>
          <p:cNvSpPr/>
          <p:nvPr/>
        </p:nvSpPr>
        <p:spPr>
          <a:xfrm>
            <a:off x="561240" y="1841040"/>
            <a:ext cx="5427360" cy="243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Linguagens e interfaces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674" name="Agrupar 3"/>
          <p:cNvGrpSpPr/>
          <p:nvPr/>
        </p:nvGrpSpPr>
        <p:grpSpPr>
          <a:xfrm>
            <a:off x="1632240" y="1675440"/>
            <a:ext cx="3244320" cy="1186920"/>
            <a:chOff x="1632240" y="1675440"/>
            <a:chExt cx="3244320" cy="1186920"/>
          </a:xfrm>
        </p:grpSpPr>
        <p:sp>
          <p:nvSpPr>
            <p:cNvPr id="675" name="Retângulo: Cantos Arredondados 6"/>
            <p:cNvSpPr/>
            <p:nvPr/>
          </p:nvSpPr>
          <p:spPr>
            <a:xfrm>
              <a:off x="2961360" y="1945080"/>
              <a:ext cx="1915200" cy="4017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Usuário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76" name="Seta: Curva para Baixo 1"/>
            <p:cNvSpPr/>
            <p:nvPr/>
          </p:nvSpPr>
          <p:spPr>
            <a:xfrm rot="19980000">
              <a:off x="1669680" y="1999080"/>
              <a:ext cx="1555560" cy="53928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77" name="Retângulo: Cantos Arredondados 9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DDL – Data Definition Language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678" name="Agrupar 11"/>
          <p:cNvGrpSpPr/>
          <p:nvPr/>
        </p:nvGrpSpPr>
        <p:grpSpPr>
          <a:xfrm>
            <a:off x="2013840" y="2302920"/>
            <a:ext cx="2624760" cy="2781000"/>
            <a:chOff x="2013840" y="2302920"/>
            <a:chExt cx="2624760" cy="2781000"/>
          </a:xfrm>
        </p:grpSpPr>
        <p:pic>
          <p:nvPicPr>
            <p:cNvPr id="679" name="Imagem 16" descr=""/>
            <p:cNvPicPr/>
            <p:nvPr/>
          </p:nvPicPr>
          <p:blipFill>
            <a:blip r:embed="rId2"/>
            <a:stretch/>
          </p:blipFill>
          <p:spPr>
            <a:xfrm>
              <a:off x="2514960" y="2302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0" name="Imagem 7" descr="Tela de um computador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2013840" y="3298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81" name="Imagem 4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5571000" y="298440"/>
            <a:ext cx="2076120" cy="1402920"/>
          </a:xfrm>
          <a:prstGeom prst="rect">
            <a:avLst/>
          </a:prstGeom>
          <a:ln w="0">
            <a:noFill/>
          </a:ln>
        </p:spPr>
      </p:pic>
      <p:pic>
        <p:nvPicPr>
          <p:cNvPr id="682" name="Imagem 17" descr=""/>
          <p:cNvPicPr/>
          <p:nvPr/>
        </p:nvPicPr>
        <p:blipFill>
          <a:blip r:embed="rId5"/>
          <a:stretch/>
        </p:blipFill>
        <p:spPr>
          <a:xfrm>
            <a:off x="7205760" y="1418040"/>
            <a:ext cx="627120" cy="634680"/>
          </a:xfrm>
          <a:prstGeom prst="rect">
            <a:avLst/>
          </a:prstGeom>
          <a:ln w="0">
            <a:noFill/>
          </a:ln>
        </p:spPr>
      </p:pic>
      <p:pic>
        <p:nvPicPr>
          <p:cNvPr id="683" name="Imagem 11" descr="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7909920" y="1472040"/>
            <a:ext cx="1017720" cy="579600"/>
          </a:xfrm>
          <a:prstGeom prst="rect">
            <a:avLst/>
          </a:prstGeom>
          <a:ln w="0">
            <a:noFill/>
          </a:ln>
        </p:spPr>
      </p:pic>
      <p:grpSp>
        <p:nvGrpSpPr>
          <p:cNvPr id="684" name="Agrupar 22"/>
          <p:cNvGrpSpPr/>
          <p:nvPr/>
        </p:nvGrpSpPr>
        <p:grpSpPr>
          <a:xfrm>
            <a:off x="7740720" y="689040"/>
            <a:ext cx="1017720" cy="537120"/>
            <a:chOff x="7740720" y="689040"/>
            <a:chExt cx="1017720" cy="537120"/>
          </a:xfrm>
        </p:grpSpPr>
        <p:pic>
          <p:nvPicPr>
            <p:cNvPr id="685" name="Imagem 13" descr="Celular com tela ligada&#10;&#10;Descrição gerada automaticamente"/>
            <p:cNvPicPr/>
            <p:nvPr/>
          </p:nvPicPr>
          <p:blipFill>
            <a:blip r:embed="rId7"/>
            <a:stretch/>
          </p:blipFill>
          <p:spPr>
            <a:xfrm>
              <a:off x="7740720" y="689040"/>
              <a:ext cx="1017720" cy="53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86" name="CaixaDeTexto 21"/>
            <p:cNvSpPr/>
            <p:nvPr/>
          </p:nvSpPr>
          <p:spPr>
            <a:xfrm>
              <a:off x="7972560" y="782280"/>
              <a:ext cx="50328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m 20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094720" y="2399760"/>
            <a:ext cx="3515400" cy="1613520"/>
          </a:xfrm>
          <a:prstGeom prst="rect">
            <a:avLst/>
          </a:prstGeom>
          <a:ln w="0">
            <a:noFill/>
          </a:ln>
        </p:spPr>
      </p:pic>
      <p:sp>
        <p:nvSpPr>
          <p:cNvPr id="688" name="PlaceHolder 1"/>
          <p:cNvSpPr>
            <a:spLocks noGrp="1"/>
          </p:cNvSpPr>
          <p:nvPr>
            <p:ph type="sldNum" idx="7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498DD76-D845-4384-A18E-5ED20437835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8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90" name="Retângulo: Cantos Arredondados 9"/>
          <p:cNvSpPr/>
          <p:nvPr/>
        </p:nvSpPr>
        <p:spPr>
          <a:xfrm>
            <a:off x="558720" y="4421880"/>
            <a:ext cx="793728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Separação explicita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91" name="CaixaDeTexto 4"/>
          <p:cNvSpPr/>
          <p:nvPr/>
        </p:nvSpPr>
        <p:spPr>
          <a:xfrm rot="16200000">
            <a:off x="3124440" y="2667600"/>
            <a:ext cx="29757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---------------------------------------------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92" name="Retângulo: Cantos Arredondados 7"/>
          <p:cNvSpPr/>
          <p:nvPr/>
        </p:nvSpPr>
        <p:spPr>
          <a:xfrm>
            <a:off x="1511280" y="272844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SDL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693" name="Imagem 10" descr="Interface gráfica do usuário, Texto, Aplicativo, chat ou mensagem de texto&#10;&#10;Descrição gerada automaticamente"/>
          <p:cNvPicPr/>
          <p:nvPr/>
        </p:nvPicPr>
        <p:blipFill>
          <a:blip r:embed="rId2"/>
          <a:stretch/>
        </p:blipFill>
        <p:spPr>
          <a:xfrm>
            <a:off x="2766600" y="3387600"/>
            <a:ext cx="1388160" cy="770040"/>
          </a:xfrm>
          <a:prstGeom prst="rect">
            <a:avLst/>
          </a:prstGeom>
          <a:ln w="0">
            <a:noFill/>
          </a:ln>
        </p:spPr>
      </p:pic>
      <p:pic>
        <p:nvPicPr>
          <p:cNvPr id="694" name="Imagem 11" descr="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2226600" y="1387440"/>
            <a:ext cx="2044440" cy="1151280"/>
          </a:xfrm>
          <a:prstGeom prst="rect">
            <a:avLst/>
          </a:prstGeom>
          <a:ln w="0">
            <a:noFill/>
          </a:ln>
        </p:spPr>
      </p:pic>
      <p:grpSp>
        <p:nvGrpSpPr>
          <p:cNvPr id="695" name="Agrupar 18"/>
          <p:cNvGrpSpPr/>
          <p:nvPr/>
        </p:nvGrpSpPr>
        <p:grpSpPr>
          <a:xfrm>
            <a:off x="268920" y="3207960"/>
            <a:ext cx="1642320" cy="1013400"/>
            <a:chOff x="268920" y="3207960"/>
            <a:chExt cx="1642320" cy="1013400"/>
          </a:xfrm>
        </p:grpSpPr>
        <p:pic>
          <p:nvPicPr>
            <p:cNvPr id="696" name="Imagem 13" descr="Celular com tela ligada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268920" y="320796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97" name="CaixaDeTexto 17"/>
            <p:cNvSpPr/>
            <p:nvPr/>
          </p:nvSpPr>
          <p:spPr>
            <a:xfrm>
              <a:off x="642600" y="33836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698" name="Retângulo: Cantos Arredondados 19"/>
          <p:cNvSpPr/>
          <p:nvPr/>
        </p:nvSpPr>
        <p:spPr>
          <a:xfrm>
            <a:off x="6400800" y="188172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VDL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Num" idx="7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A9EDEEF-CCF6-48C9-9A8A-3A672463E78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00" name="Imagem 4" descr="Desenho animado para crianças&#10;&#10;Descrição gerada automaticamente"/>
          <p:cNvPicPr/>
          <p:nvPr/>
        </p:nvPicPr>
        <p:blipFill>
          <a:blip r:embed="rId1"/>
          <a:stretch/>
        </p:blipFill>
        <p:spPr>
          <a:xfrm>
            <a:off x="967320" y="1099080"/>
            <a:ext cx="7029000" cy="4046040"/>
          </a:xfrm>
          <a:prstGeom prst="rect">
            <a:avLst/>
          </a:prstGeom>
          <a:ln w="0">
            <a:noFill/>
          </a:ln>
        </p:spPr>
      </p:pic>
      <p:sp>
        <p:nvSpPr>
          <p:cNvPr id="70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702" name="Gráfico 9" descr="Banco de dados com preenchimento sólido"/>
          <p:cNvPicPr/>
          <p:nvPr/>
        </p:nvPicPr>
        <p:blipFill>
          <a:blip r:embed="rId2"/>
          <a:stretch/>
        </p:blipFill>
        <p:spPr>
          <a:xfrm>
            <a:off x="3437640" y="260136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703" name="Gráfico 9" descr="Banco de dados com preenchimento sólido"/>
          <p:cNvPicPr/>
          <p:nvPr/>
        </p:nvPicPr>
        <p:blipFill>
          <a:blip r:embed="rId3"/>
          <a:stretch/>
        </p:blipFill>
        <p:spPr>
          <a:xfrm>
            <a:off x="4136040" y="256968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704" name="Gráfico 3" descr="Banco de dados com preenchimento sólido"/>
          <p:cNvPicPr/>
          <p:nvPr/>
        </p:nvPicPr>
        <p:blipFill>
          <a:blip r:embed="rId4"/>
          <a:stretch/>
        </p:blipFill>
        <p:spPr>
          <a:xfrm>
            <a:off x="3807720" y="2950560"/>
            <a:ext cx="892800" cy="914040"/>
          </a:xfrm>
          <a:prstGeom prst="rect">
            <a:avLst/>
          </a:prstGeom>
          <a:ln w="0">
            <a:noFill/>
          </a:ln>
        </p:spPr>
      </p:pic>
      <p:sp>
        <p:nvSpPr>
          <p:cNvPr id="705" name="Conector de Seta Reta 9"/>
          <p:cNvSpPr/>
          <p:nvPr/>
        </p:nvSpPr>
        <p:spPr>
          <a:xfrm>
            <a:off x="2897640" y="2516760"/>
            <a:ext cx="57528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06" name="Conector de Seta Reta 10"/>
          <p:cNvSpPr/>
          <p:nvPr/>
        </p:nvSpPr>
        <p:spPr>
          <a:xfrm flipV="1">
            <a:off x="2696760" y="3272400"/>
            <a:ext cx="8506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07" name="Conector de Seta Reta 11"/>
          <p:cNvSpPr/>
          <p:nvPr/>
        </p:nvSpPr>
        <p:spPr>
          <a:xfrm flipV="1">
            <a:off x="3860640" y="3642120"/>
            <a:ext cx="4608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08" name="Conector de Seta Reta 12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09" name="Conector de Seta Reta 13"/>
          <p:cNvSpPr/>
          <p:nvPr/>
        </p:nvSpPr>
        <p:spPr>
          <a:xfrm flipH="1" flipV="1">
            <a:off x="5081400" y="3029040"/>
            <a:ext cx="1307880" cy="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10" name="Conector de Seta Reta 14"/>
          <p:cNvSpPr/>
          <p:nvPr/>
        </p:nvSpPr>
        <p:spPr>
          <a:xfrm flipH="1" flipV="1">
            <a:off x="4785120" y="3451680"/>
            <a:ext cx="84204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11" name="Retângulo: Cantos Arredondados 17"/>
          <p:cNvSpPr/>
          <p:nvPr/>
        </p:nvSpPr>
        <p:spPr>
          <a:xfrm>
            <a:off x="6549120" y="147960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2" name="Retângulo: Cantos Arredondados 18"/>
          <p:cNvSpPr/>
          <p:nvPr/>
        </p:nvSpPr>
        <p:spPr>
          <a:xfrm>
            <a:off x="569520" y="4548600"/>
            <a:ext cx="3238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Inserção, recuperação...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ldNum" idx="7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BCF01DC-E766-4B7D-9C22-57AE8930C3E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1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15" name="Retângulo: Cantos Arredondados 18"/>
          <p:cNvSpPr/>
          <p:nvPr/>
        </p:nvSpPr>
        <p:spPr>
          <a:xfrm>
            <a:off x="5532840" y="102456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Alto nível | Não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6" name="Retângulo: Cantos Arredondados 15"/>
          <p:cNvSpPr/>
          <p:nvPr/>
        </p:nvSpPr>
        <p:spPr>
          <a:xfrm>
            <a:off x="601200" y="369144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Baixo nível |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7" name="Seta: Curva para Cima 1"/>
          <p:cNvSpPr/>
          <p:nvPr/>
        </p:nvSpPr>
        <p:spPr>
          <a:xfrm rot="19740000">
            <a:off x="5218560" y="22442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Seta: Curva para Cima 19"/>
          <p:cNvSpPr/>
          <p:nvPr/>
        </p:nvSpPr>
        <p:spPr>
          <a:xfrm rot="9360000">
            <a:off x="1371240" y="27248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Retângulo: Cantos Arredondados 17"/>
          <p:cNvSpPr/>
          <p:nvPr/>
        </p:nvSpPr>
        <p:spPr>
          <a:xfrm>
            <a:off x="3617280" y="265428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20" name="Balão de Fala: Retângulo com Cantos Arredondados 4"/>
          <p:cNvSpPr/>
          <p:nvPr/>
        </p:nvSpPr>
        <p:spPr>
          <a:xfrm>
            <a:off x="5252400" y="746640"/>
            <a:ext cx="1544760" cy="4546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Oper. De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1" name="CaixaDeTexto 16"/>
          <p:cNvSpPr/>
          <p:nvPr/>
        </p:nvSpPr>
        <p:spPr>
          <a:xfrm>
            <a:off x="4946760" y="3803760"/>
            <a:ext cx="3324960" cy="700920"/>
          </a:xfrm>
          <a:prstGeom prst="rect">
            <a:avLst/>
          </a:prstGeom>
          <a:noFill/>
          <a:ln w="0">
            <a:solidFill>
              <a:srgbClr val="ea4e6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O que recuperar e não como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sldNum" idx="7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EFE9DD2-83A6-443F-8BA4-6EAAD3CB653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2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Linguagens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24" name="Retângulo: Cantos Arredondados 18"/>
          <p:cNvSpPr/>
          <p:nvPr/>
        </p:nvSpPr>
        <p:spPr>
          <a:xfrm>
            <a:off x="5532840" y="102456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Alto nível | Não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25" name="Retângulo: Cantos Arredondados 15"/>
          <p:cNvSpPr/>
          <p:nvPr/>
        </p:nvSpPr>
        <p:spPr>
          <a:xfrm>
            <a:off x="601200" y="3691440"/>
            <a:ext cx="3185280" cy="105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Baixo nível | Procedural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26" name="Seta: Curva para Cima 1"/>
          <p:cNvSpPr/>
          <p:nvPr/>
        </p:nvSpPr>
        <p:spPr>
          <a:xfrm rot="19740000">
            <a:off x="5218560" y="22442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Seta: Curva para Cima 19"/>
          <p:cNvSpPr/>
          <p:nvPr/>
        </p:nvSpPr>
        <p:spPr>
          <a:xfrm rot="9360000">
            <a:off x="1371240" y="2724840"/>
            <a:ext cx="246564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Retângulo: Cantos Arredondados 17"/>
          <p:cNvSpPr/>
          <p:nvPr/>
        </p:nvSpPr>
        <p:spPr>
          <a:xfrm>
            <a:off x="3617280" y="2654280"/>
            <a:ext cx="1915200" cy="40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DML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29" name="Balão de Fala: Retângulo com Cantos Arredondados 4"/>
          <p:cNvSpPr/>
          <p:nvPr/>
        </p:nvSpPr>
        <p:spPr>
          <a:xfrm>
            <a:off x="2246760" y="3276000"/>
            <a:ext cx="1883520" cy="4546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Especifica como!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0" name="CaixaDeTexto 16"/>
          <p:cNvSpPr/>
          <p:nvPr/>
        </p:nvSpPr>
        <p:spPr>
          <a:xfrm>
            <a:off x="4946760" y="3803760"/>
            <a:ext cx="3324960" cy="700920"/>
          </a:xfrm>
          <a:prstGeom prst="rect">
            <a:avLst/>
          </a:prstGeom>
          <a:noFill/>
          <a:ln w="0">
            <a:solidFill>
              <a:srgbClr val="ea4e60"/>
            </a:solidFill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Embedada em uma ling host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sldNum" idx="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1CA6A77-2278-4DA5-85D8-FA0B51F199C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75" name="Google Shape;231;g116d3f5ae16_1_0"/>
          <p:cNvSpPr/>
          <p:nvPr/>
        </p:nvSpPr>
        <p:spPr>
          <a:xfrm>
            <a:off x="3037680" y="2338200"/>
            <a:ext cx="542736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Possui foco na descrição e relacionamento dos elementos que compõem a representação do contexto (mini-mundo)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6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77" name="Balão de Pensamento: Nuvem 4"/>
          <p:cNvSpPr/>
          <p:nvPr/>
        </p:nvSpPr>
        <p:spPr>
          <a:xfrm>
            <a:off x="1426680" y="1524600"/>
            <a:ext cx="112140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???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78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pic>
        <p:nvPicPr>
          <p:cNvPr id="179" name="Imagem 10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2747520" y="3956760"/>
            <a:ext cx="1966320" cy="1100520"/>
          </a:xfrm>
          <a:prstGeom prst="rect">
            <a:avLst/>
          </a:prstGeom>
          <a:ln w="0">
            <a:noFill/>
          </a:ln>
        </p:spPr>
      </p:pic>
      <p:grpSp>
        <p:nvGrpSpPr>
          <p:cNvPr id="180" name="Agrupar 9"/>
          <p:cNvGrpSpPr/>
          <p:nvPr/>
        </p:nvGrpSpPr>
        <p:grpSpPr>
          <a:xfrm>
            <a:off x="4513680" y="4490640"/>
            <a:ext cx="3946320" cy="484920"/>
            <a:chOff x="4513680" y="4490640"/>
            <a:chExt cx="3946320" cy="484920"/>
          </a:xfrm>
        </p:grpSpPr>
        <p:sp>
          <p:nvSpPr>
            <p:cNvPr id="181" name="Retângulo: Cantos Arredondados 3"/>
            <p:cNvSpPr/>
            <p:nvPr/>
          </p:nvSpPr>
          <p:spPr>
            <a:xfrm>
              <a:off x="4513680" y="4510080"/>
              <a:ext cx="1185840" cy="4525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Conceitual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82" name="Retângulo: Cantos Arredondados 10"/>
            <p:cNvSpPr/>
            <p:nvPr/>
          </p:nvSpPr>
          <p:spPr>
            <a:xfrm>
              <a:off x="7274160" y="4510080"/>
              <a:ext cx="1185840" cy="45252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Físico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83" name="Seta: da Esquerda para a Direita 7"/>
            <p:cNvSpPr/>
            <p:nvPr/>
          </p:nvSpPr>
          <p:spPr>
            <a:xfrm>
              <a:off x="5886000" y="4490640"/>
              <a:ext cx="1218240" cy="48492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4" name="Retângulo: Cantos Arredondados 11"/>
          <p:cNvSpPr/>
          <p:nvPr/>
        </p:nvSpPr>
        <p:spPr>
          <a:xfrm>
            <a:off x="3045960" y="1924200"/>
            <a:ext cx="5418360" cy="51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Modelagem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732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733" name="PlaceHolder 1"/>
          <p:cNvSpPr>
            <a:spLocks noGrp="1"/>
          </p:cNvSpPr>
          <p:nvPr>
            <p:ph type="sldNum" idx="7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4301221C-1975-4C5C-B20A-130C14DF079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734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735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36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sldNum" idx="7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A7904B5-EE09-44D1-BB58-B70C5E2287D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3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739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740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1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2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3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4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5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6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7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748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749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750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751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sldNum" idx="7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7D2B7CC-BC32-4B32-9A22-4D081802AF1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5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754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755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6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7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8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9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0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1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2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763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764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765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766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67" name="Balão de Fala: Retângulo com Cantos Arredondados 1"/>
          <p:cNvSpPr/>
          <p:nvPr/>
        </p:nvSpPr>
        <p:spPr>
          <a:xfrm>
            <a:off x="1733400" y="16304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Baseado em lista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68" name="Balão de Fala: Retângulo com Cantos Arredondados 17"/>
          <p:cNvSpPr/>
          <p:nvPr/>
        </p:nvSpPr>
        <p:spPr>
          <a:xfrm>
            <a:off x="3193920" y="105876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Requisições &amp; estrutura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Num" idx="7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E855FEE-774D-4078-AFC8-F23F313378C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7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771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772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3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4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5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6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7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8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9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780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781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782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783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4" name="Balão de Fala: Retângulo com Cantos Arredondados 1"/>
          <p:cNvSpPr/>
          <p:nvPr/>
        </p:nvSpPr>
        <p:spPr>
          <a:xfrm>
            <a:off x="1722960" y="20430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Acesso à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85" name="Balão de Fala: Retângulo com Cantos Arredondados 4"/>
          <p:cNvSpPr/>
          <p:nvPr/>
        </p:nvSpPr>
        <p:spPr>
          <a:xfrm>
            <a:off x="3183480" y="147168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Bancos, reservas ...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86" name="CaixaDeTexto 8"/>
          <p:cNvSpPr/>
          <p:nvPr/>
        </p:nvSpPr>
        <p:spPr>
          <a:xfrm>
            <a:off x="565200" y="451260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Menu limitado pelo app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Num" idx="7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2DA86BE-5B26-4D1D-BD7C-ADA117EA259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8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789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790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1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2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3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4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5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6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7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798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799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800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801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02" name="Balão de Fala: Retângulo com Cantos Arredondados 1"/>
          <p:cNvSpPr/>
          <p:nvPr/>
        </p:nvSpPr>
        <p:spPr>
          <a:xfrm>
            <a:off x="1595880" y="24984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Interface p/ novos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03" name="Balão de Fala: Retângulo com Cantos Arredondados 4"/>
          <p:cNvSpPr/>
          <p:nvPr/>
        </p:nvSpPr>
        <p:spPr>
          <a:xfrm>
            <a:off x="3056400" y="192672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Preenchimento total ou parcial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04" name="CaixaDeTexto 8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Voltados para Naive com transações canned 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05" name="Retângulo: Cantos Arredondados 9"/>
          <p:cNvSpPr/>
          <p:nvPr/>
        </p:nvSpPr>
        <p:spPr>
          <a:xfrm>
            <a:off x="4669200" y="4425840"/>
            <a:ext cx="2507760" cy="391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SQL*Forms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sldNum" idx="8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959E4E4-9CAA-4FF2-BC79-99350E5FD8C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808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809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0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1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2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3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4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5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6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817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818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819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820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21" name="Balão de Fala: Retângulo com Cantos Arredondados 1"/>
          <p:cNvSpPr/>
          <p:nvPr/>
        </p:nvSpPr>
        <p:spPr>
          <a:xfrm>
            <a:off x="1639080" y="304812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Interface: Diagrama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2" name="Balão de Fala: Retângulo com Cantos Arredondados 4"/>
          <p:cNvSpPr/>
          <p:nvPr/>
        </p:nvSpPr>
        <p:spPr>
          <a:xfrm>
            <a:off x="3099600" y="24768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Query -&gt; manipulando o diagrama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3" name="CaixaDeTexto 8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Menus &amp; Forms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sldNum" idx="8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995A553-3E07-4173-A36B-4136EA8B138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2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826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827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28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29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0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1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2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3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4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835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836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837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838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39" name="Balão de Fala: Retângulo com Cantos Arredondados 1"/>
          <p:cNvSpPr/>
          <p:nvPr/>
        </p:nvSpPr>
        <p:spPr>
          <a:xfrm>
            <a:off x="4347720" y="150336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Interpreta a ling. natural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40" name="Balão de Fala: Retângulo com Cantos Arredondados 4"/>
          <p:cNvSpPr/>
          <p:nvPr/>
        </p:nvSpPr>
        <p:spPr>
          <a:xfrm>
            <a:off x="5808240" y="9320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Busca pela palavra reservada e conteúdo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sldNum" idx="8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6DCCDCF-D813-4C9F-B8EA-E6CD20345FF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4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843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844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5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6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7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8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9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50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51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852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853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854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855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56" name="Balão de Fala: Retângulo com Cantos Arredondados 1"/>
          <p:cNvSpPr/>
          <p:nvPr/>
        </p:nvSpPr>
        <p:spPr>
          <a:xfrm>
            <a:off x="4813200" y="20642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Macth: palavra/doc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57" name="CaixaDeTexto 4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Indíces | Hacking functions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Num" idx="8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B9F7AAD-2B71-4188-96D9-430B20CD59F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860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861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2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3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4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5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6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7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68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869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870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871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872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73" name="CaixaDeTexto 1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Speech como input e resposta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74" name="Balão de Fala: Retângulo com Cantos Arredondados 4"/>
          <p:cNvSpPr/>
          <p:nvPr/>
        </p:nvSpPr>
        <p:spPr>
          <a:xfrm>
            <a:off x="4824000" y="25088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Contexto limitado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ldNum" idx="8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7E317C1-2470-4AF3-927F-3D11945412A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7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877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878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79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0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1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2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3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4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5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886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887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888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889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90" name="Balão de Fala: Retângulo com Cantos Arredondados 1"/>
          <p:cNvSpPr/>
          <p:nvPr/>
        </p:nvSpPr>
        <p:spPr>
          <a:xfrm>
            <a:off x="6136200" y="277344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Operações repetitivas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91" name="Imagem 8" descr=""/>
          <p:cNvPicPr/>
          <p:nvPr/>
        </p:nvPicPr>
        <p:blipFill>
          <a:blip r:embed="rId1"/>
          <a:stretch/>
        </p:blipFill>
        <p:spPr>
          <a:xfrm>
            <a:off x="7105680" y="1906920"/>
            <a:ext cx="1716120" cy="736560"/>
          </a:xfrm>
          <a:prstGeom prst="rect">
            <a:avLst/>
          </a:prstGeom>
          <a:ln w="0">
            <a:noFill/>
          </a:ln>
        </p:spPr>
      </p:pic>
      <p:sp>
        <p:nvSpPr>
          <p:cNvPr id="892" name="CaixaDeTexto 8"/>
          <p:cNvSpPr/>
          <p:nvPr/>
        </p:nvSpPr>
        <p:spPr>
          <a:xfrm>
            <a:off x="565200" y="4512600"/>
            <a:ext cx="55368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Transações de rotina e repetitivas - saldo do banco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779D6AA-F88E-4E06-8D24-B406BE5C400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87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88" name="Balão de Pensamento: Nuvem 4"/>
          <p:cNvSpPr/>
          <p:nvPr/>
        </p:nvSpPr>
        <p:spPr>
          <a:xfrm>
            <a:off x="1426680" y="1524600"/>
            <a:ext cx="112140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???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89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461829647"/>
              </p:ext>
            </p:extLst>
          </p:nvPr>
        </p:nvGraphicFramePr>
        <p:xfrm>
          <a:off x="2635200" y="1431000"/>
          <a:ext cx="6190920" cy="365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Num" idx="8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662D434-50CB-456A-9A08-54D76BC7906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9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Interfaces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895" name="Agrupar 7"/>
          <p:cNvGrpSpPr/>
          <p:nvPr/>
        </p:nvGrpSpPr>
        <p:grpSpPr>
          <a:xfrm>
            <a:off x="569520" y="2146320"/>
            <a:ext cx="8127360" cy="2105640"/>
            <a:chOff x="569520" y="2146320"/>
            <a:chExt cx="8127360" cy="2105640"/>
          </a:xfrm>
        </p:grpSpPr>
        <p:sp>
          <p:nvSpPr>
            <p:cNvPr id="896" name="Retângulo: Cantos Arredondados 18"/>
            <p:cNvSpPr/>
            <p:nvPr/>
          </p:nvSpPr>
          <p:spPr>
            <a:xfrm>
              <a:off x="569520" y="214632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Web Clients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97" name="Retângulo: Cantos Arredondados 10"/>
            <p:cNvSpPr/>
            <p:nvPr/>
          </p:nvSpPr>
          <p:spPr>
            <a:xfrm>
              <a:off x="569520" y="2622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App Mobile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98" name="Retângulo: Cantos Arredondados 11"/>
            <p:cNvSpPr/>
            <p:nvPr/>
          </p:nvSpPr>
          <p:spPr>
            <a:xfrm>
              <a:off x="569520" y="309888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Forms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99" name="Retângulo: Cantos Arredondados 12"/>
            <p:cNvSpPr/>
            <p:nvPr/>
          </p:nvSpPr>
          <p:spPr>
            <a:xfrm>
              <a:off x="569520" y="3585600"/>
              <a:ext cx="228564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GUI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00" name="Retângulo: Cantos Arredondados 13"/>
            <p:cNvSpPr/>
            <p:nvPr/>
          </p:nvSpPr>
          <p:spPr>
            <a:xfrm>
              <a:off x="3215160" y="214632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NLI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01" name="Retângulo: Cantos Arredondados 14"/>
            <p:cNvSpPr/>
            <p:nvPr/>
          </p:nvSpPr>
          <p:spPr>
            <a:xfrm>
              <a:off x="3215160" y="2622600"/>
              <a:ext cx="2507760" cy="412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Pesquisa Keyword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02" name="Retângulo: Cantos Arredondados 20"/>
            <p:cNvSpPr/>
            <p:nvPr/>
          </p:nvSpPr>
          <p:spPr>
            <a:xfrm>
              <a:off x="3215160" y="312012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Speech input/output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03" name="Retângulo: Cantos Arredondados 21"/>
            <p:cNvSpPr/>
            <p:nvPr/>
          </p:nvSpPr>
          <p:spPr>
            <a:xfrm>
              <a:off x="3215160" y="3606840"/>
              <a:ext cx="2507760" cy="39132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Interfaces 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904" name="Agrupar 6"/>
            <p:cNvGrpSpPr/>
            <p:nvPr/>
          </p:nvGrpSpPr>
          <p:grpSpPr>
            <a:xfrm>
              <a:off x="6189120" y="3363480"/>
              <a:ext cx="2507760" cy="867600"/>
              <a:chOff x="6189120" y="3363480"/>
              <a:chExt cx="2507760" cy="867600"/>
            </a:xfrm>
          </p:grpSpPr>
          <p:sp>
            <p:nvSpPr>
              <p:cNvPr id="905" name="Retângulo: Cantos Arredondados 22"/>
              <p:cNvSpPr/>
              <p:nvPr/>
            </p:nvSpPr>
            <p:spPr>
              <a:xfrm>
                <a:off x="6189120" y="336348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Naive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906" name="Retângulo: Cantos Arredondados 23"/>
              <p:cNvSpPr/>
              <p:nvPr/>
            </p:nvSpPr>
            <p:spPr>
              <a:xfrm>
                <a:off x="6189120" y="3839760"/>
                <a:ext cx="2507760" cy="39132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solidFill>
                  <a:srgbClr val="78909c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DBA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907" name="Chave Esquerda 3"/>
            <p:cNvSpPr/>
            <p:nvPr/>
          </p:nvSpPr>
          <p:spPr>
            <a:xfrm>
              <a:off x="5796000" y="3310560"/>
              <a:ext cx="359640" cy="9414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3c81f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8" name="Balão de Fala: Retângulo com Cantos Arredondados 1"/>
          <p:cNvSpPr/>
          <p:nvPr/>
        </p:nvSpPr>
        <p:spPr>
          <a:xfrm>
            <a:off x="5871600" y="319680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DBA Staff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09" name="Balão de Fala: Retângulo com Cantos Arredondados 4"/>
          <p:cNvSpPr/>
          <p:nvPr/>
        </p:nvSpPr>
        <p:spPr>
          <a:xfrm>
            <a:off x="6379560" y="2614680"/>
            <a:ext cx="234900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  <a:ea typeface="Arial"/>
              </a:rPr>
              <a:t>Comandos com nível de privilégio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5400" spc="-1" strike="noStrike">
                <a:solidFill>
                  <a:srgbClr val="ea4e60"/>
                </a:solidFill>
                <a:latin typeface="Century Gothic"/>
                <a:ea typeface="Arial"/>
              </a:rPr>
              <a:t>Ambiente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911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912" name="PlaceHolder 1"/>
          <p:cNvSpPr>
            <a:spLocks noGrp="1"/>
          </p:cNvSpPr>
          <p:nvPr>
            <p:ph type="sldNum" idx="8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4DF6392A-21AF-4B53-8814-FA856B72B3F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913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914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15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ldNum" idx="8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EF66F59-03C8-44CF-84AB-6B0C82D172E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18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19" name="Retângulo: Cantos Arredondados 1"/>
          <p:cNvSpPr/>
          <p:nvPr/>
        </p:nvSpPr>
        <p:spPr>
          <a:xfrm>
            <a:off x="812880" y="42840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Modularizado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20" name="Retângulo: Cantos Arredondados 6"/>
          <p:cNvSpPr/>
          <p:nvPr/>
        </p:nvSpPr>
        <p:spPr>
          <a:xfrm>
            <a:off x="812880" y="26118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Software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21" name="Seta: para Baixo 3"/>
          <p:cNvSpPr/>
          <p:nvPr/>
        </p:nvSpPr>
        <p:spPr>
          <a:xfrm>
            <a:off x="1853280" y="1479240"/>
            <a:ext cx="486360" cy="973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Seta: para Cima 7"/>
          <p:cNvSpPr/>
          <p:nvPr/>
        </p:nvSpPr>
        <p:spPr>
          <a:xfrm>
            <a:off x="1847880" y="3220200"/>
            <a:ext cx="486360" cy="9734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ldNum" idx="8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BF76CF3-A6BC-430D-9E85-AD7CC66FD1A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2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25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26" name="Retângulo: Cantos Arredondados 1"/>
          <p:cNvSpPr/>
          <p:nvPr/>
        </p:nvSpPr>
        <p:spPr>
          <a:xfrm>
            <a:off x="1362960" y="41252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Calibri"/>
              </a:rPr>
              <a:t>Módulos internos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27" name="Retângulo: Cantos Arredondados 6"/>
          <p:cNvSpPr/>
          <p:nvPr/>
        </p:nvSpPr>
        <p:spPr>
          <a:xfrm>
            <a:off x="1362960" y="224172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Ambiente de BD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sldNum" idx="8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39B855C-9495-47BE-997C-72A812AAD09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2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30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31" name="Seta: para Baixo 3"/>
          <p:cNvSpPr/>
          <p:nvPr/>
        </p:nvSpPr>
        <p:spPr>
          <a:xfrm rot="14700000">
            <a:off x="3562920" y="997560"/>
            <a:ext cx="158400" cy="1428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Retângulo: Cantos Arredondados 9"/>
          <p:cNvSpPr/>
          <p:nvPr/>
        </p:nvSpPr>
        <p:spPr>
          <a:xfrm>
            <a:off x="823320" y="19980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Esquema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33" name="Texto Explicativo: Seta para a Direita 4"/>
          <p:cNvSpPr/>
          <p:nvPr/>
        </p:nvSpPr>
        <p:spPr>
          <a:xfrm>
            <a:off x="1934640" y="3193920"/>
            <a:ext cx="2391480" cy="7509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Info de módulos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34" name="Texto Explicativo: Seta para a Direita 10"/>
          <p:cNvSpPr/>
          <p:nvPr/>
        </p:nvSpPr>
        <p:spPr>
          <a:xfrm>
            <a:off x="3765600" y="3945600"/>
            <a:ext cx="2021040" cy="5076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BD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sldNum" idx="9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EF24CB9-8D47-4B36-ADB3-0AF15E63540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3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37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38" name="Seta: para Baixo 3"/>
          <p:cNvSpPr/>
          <p:nvPr/>
        </p:nvSpPr>
        <p:spPr>
          <a:xfrm rot="14700000">
            <a:off x="4551480" y="45252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9" name="Retângulo: Cantos Arredondados 9"/>
          <p:cNvSpPr/>
          <p:nvPr/>
        </p:nvSpPr>
        <p:spPr>
          <a:xfrm>
            <a:off x="1267920" y="21038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Acesso ocasional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40" name="Seta: para Baixo 7"/>
          <p:cNvSpPr/>
          <p:nvPr/>
        </p:nvSpPr>
        <p:spPr>
          <a:xfrm rot="14700000">
            <a:off x="4657320" y="157428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41" name="Retângulo: Cantos Arredondados 10"/>
          <p:cNvSpPr/>
          <p:nvPr/>
        </p:nvSpPr>
        <p:spPr>
          <a:xfrm>
            <a:off x="1119600" y="315180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Ex: Reordenação de operações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sldNum" idx="9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A813D9C-BD8F-4E77-9729-D0D03D35675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4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44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45" name="Seta: para Baixo 3"/>
          <p:cNvSpPr/>
          <p:nvPr/>
        </p:nvSpPr>
        <p:spPr>
          <a:xfrm rot="14700000">
            <a:off x="4551480" y="45252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Retângulo: Cantos Arredondados 9"/>
          <p:cNvSpPr/>
          <p:nvPr/>
        </p:nvSpPr>
        <p:spPr>
          <a:xfrm>
            <a:off x="1267920" y="21038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Acesso ocasional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47" name="Seta: para Baixo 7"/>
          <p:cNvSpPr/>
          <p:nvPr/>
        </p:nvSpPr>
        <p:spPr>
          <a:xfrm rot="14700000">
            <a:off x="4657320" y="1574280"/>
            <a:ext cx="158400" cy="2656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48" name="Retângulo: Cantos Arredondados 10"/>
          <p:cNvSpPr/>
          <p:nvPr/>
        </p:nvSpPr>
        <p:spPr>
          <a:xfrm>
            <a:off x="1119600" y="3151800"/>
            <a:ext cx="2709000" cy="101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Ex: Reordenação de operações, eliminar redundâncias  ....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949" name="Imagem 4" descr="Uma imagem contendo objeto, relógio&#10;&#10;Descrição gerada automaticamente"/>
          <p:cNvPicPr/>
          <p:nvPr/>
        </p:nvPicPr>
        <p:blipFill>
          <a:blip r:embed="rId2"/>
          <a:stretch/>
        </p:blipFill>
        <p:spPr>
          <a:xfrm>
            <a:off x="226440" y="3567600"/>
            <a:ext cx="1578600" cy="886680"/>
          </a:xfrm>
          <a:prstGeom prst="rect">
            <a:avLst/>
          </a:prstGeom>
          <a:ln w="0">
            <a:noFill/>
          </a:ln>
        </p:spPr>
      </p:pic>
      <p:pic>
        <p:nvPicPr>
          <p:cNvPr id="950" name="Imagem 6" descr="Forma&#10;&#10;Descrição gerada automaticamente"/>
          <p:cNvPicPr/>
          <p:nvPr/>
        </p:nvPicPr>
        <p:blipFill>
          <a:blip r:embed="rId3"/>
          <a:stretch/>
        </p:blipFill>
        <p:spPr>
          <a:xfrm>
            <a:off x="2734560" y="3959280"/>
            <a:ext cx="1684440" cy="9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sldNum" idx="9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11F4EB5-EFB3-4237-9B9C-B645AA40706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53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54" name="Seta: para Baixo 3"/>
          <p:cNvSpPr/>
          <p:nvPr/>
        </p:nvSpPr>
        <p:spPr>
          <a:xfrm rot="14700000">
            <a:off x="5270040" y="302040"/>
            <a:ext cx="82800" cy="3022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Retângulo: Cantos Arredondados 9"/>
          <p:cNvSpPr/>
          <p:nvPr/>
        </p:nvSpPr>
        <p:spPr>
          <a:xfrm>
            <a:off x="1375560" y="225504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Linguagens de prog.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56" name="Seta: para Baixo 7"/>
          <p:cNvSpPr/>
          <p:nvPr/>
        </p:nvSpPr>
        <p:spPr>
          <a:xfrm rot="14700000">
            <a:off x="5097960" y="929160"/>
            <a:ext cx="201600" cy="3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57" name="Retângulo: Cantos Arredondados 10"/>
          <p:cNvSpPr/>
          <p:nvPr/>
        </p:nvSpPr>
        <p:spPr>
          <a:xfrm>
            <a:off x="1529640" y="3151800"/>
            <a:ext cx="2482560" cy="379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Extrai DML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958" name="Imagem 11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03640" y="2239560"/>
            <a:ext cx="717840" cy="1310760"/>
          </a:xfrm>
          <a:prstGeom prst="rect">
            <a:avLst/>
          </a:prstGeom>
          <a:ln w="0">
            <a:noFill/>
          </a:ln>
        </p:spPr>
      </p:pic>
      <p:pic>
        <p:nvPicPr>
          <p:cNvPr id="959" name="Imagem 12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957600" y="3777120"/>
            <a:ext cx="963720" cy="963720"/>
          </a:xfrm>
          <a:prstGeom prst="rect">
            <a:avLst/>
          </a:prstGeom>
          <a:ln w="0">
            <a:noFill/>
          </a:ln>
        </p:spPr>
      </p:pic>
      <p:pic>
        <p:nvPicPr>
          <p:cNvPr id="960" name="Imagem 13" descr=""/>
          <p:cNvPicPr/>
          <p:nvPr/>
        </p:nvPicPr>
        <p:blipFill>
          <a:blip r:embed="rId4"/>
          <a:stretch/>
        </p:blipFill>
        <p:spPr>
          <a:xfrm>
            <a:off x="2585880" y="3812040"/>
            <a:ext cx="963720" cy="111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ldNum" idx="9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6BB5FC7-79D1-4030-B1E8-299076D9E7A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6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63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64" name="Seta: para Baixo 7"/>
          <p:cNvSpPr/>
          <p:nvPr/>
        </p:nvSpPr>
        <p:spPr>
          <a:xfrm rot="14700000">
            <a:off x="5783040" y="-535680"/>
            <a:ext cx="115200" cy="4812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65" name="Retângulo: Cantos Arredondados 13"/>
          <p:cNvSpPr/>
          <p:nvPr/>
        </p:nvSpPr>
        <p:spPr>
          <a:xfrm>
            <a:off x="1095480" y="2643120"/>
            <a:ext cx="27831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Canned Transaction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sldNum" idx="9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1D0CA72-35F8-46B6-BCC9-5B8E95A667E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6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68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69" name="Seta: para Baixo 7"/>
          <p:cNvSpPr/>
          <p:nvPr/>
        </p:nvSpPr>
        <p:spPr>
          <a:xfrm rot="17280000">
            <a:off x="4348440" y="1402200"/>
            <a:ext cx="169200" cy="2914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70" name="Retângulo: Cantos Arredondados 13"/>
          <p:cNvSpPr/>
          <p:nvPr/>
        </p:nvSpPr>
        <p:spPr>
          <a:xfrm>
            <a:off x="1149120" y="1640160"/>
            <a:ext cx="2750760" cy="1597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Privileged commands,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Query plans,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Canned transactions ...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71" name="Seta: para Baixo 6"/>
          <p:cNvSpPr/>
          <p:nvPr/>
        </p:nvSpPr>
        <p:spPr>
          <a:xfrm rot="15840000">
            <a:off x="5411160" y="1450440"/>
            <a:ext cx="190800" cy="4661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</p:sp>
      <p:sp>
        <p:nvSpPr>
          <p:cNvPr id="972" name="Retângulo: Cantos Arredondados 9"/>
          <p:cNvSpPr/>
          <p:nvPr/>
        </p:nvSpPr>
        <p:spPr>
          <a:xfrm>
            <a:off x="825840" y="3656880"/>
            <a:ext cx="2567520" cy="681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Infos de hd/ram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Modelagem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sldNum" idx="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16173C5-0E33-4740-9E2D-9EAEB492866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92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93" name="Balão de Pensamento: Nuvem 4"/>
          <p:cNvSpPr/>
          <p:nvPr/>
        </p:nvSpPr>
        <p:spPr>
          <a:xfrm>
            <a:off x="1003320" y="1514160"/>
            <a:ext cx="2391480" cy="81468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 o esquema?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94" name="Imagem 15" descr="Uma imagem contendo Círculo&#10;&#10;Descrição gerada automaticamente"/>
          <p:cNvPicPr/>
          <p:nvPr/>
        </p:nvPicPr>
        <p:blipFill>
          <a:blip r:embed="rId2"/>
          <a:stretch/>
        </p:blipFill>
        <p:spPr>
          <a:xfrm>
            <a:off x="6532200" y="387720"/>
            <a:ext cx="274284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ldNum" idx="9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101CDDB-E48F-4F90-9ACB-BCDA6CBC590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7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Componentes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975" name="Imagem 9" descr="Diagrama&#10;&#10;Descrição gerada automaticamente"/>
          <p:cNvPicPr/>
          <p:nvPr/>
        </p:nvPicPr>
        <p:blipFill>
          <a:blip r:embed="rId1"/>
          <a:srcRect l="2911" t="0" r="2704" b="438"/>
          <a:stretch/>
        </p:blipFill>
        <p:spPr>
          <a:xfrm>
            <a:off x="4047120" y="474480"/>
            <a:ext cx="4541760" cy="4532400"/>
          </a:xfrm>
          <a:prstGeom prst="rect">
            <a:avLst/>
          </a:prstGeom>
          <a:ln w="0">
            <a:noFill/>
          </a:ln>
        </p:spPr>
      </p:pic>
      <p:sp>
        <p:nvSpPr>
          <p:cNvPr id="976" name="Retângulo: Cantos Arredondados 9"/>
          <p:cNvSpPr/>
          <p:nvPr/>
        </p:nvSpPr>
        <p:spPr>
          <a:xfrm>
            <a:off x="815040" y="2179440"/>
            <a:ext cx="2567520" cy="1931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Buffering 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&amp;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Caching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77" name="Imagem 3" descr="Tela de um computador&#10;&#10;Descrição gerada automaticamente"/>
          <p:cNvPicPr/>
          <p:nvPr/>
        </p:nvPicPr>
        <p:blipFill>
          <a:blip r:embed="rId2"/>
          <a:stretch/>
        </p:blipFill>
        <p:spPr>
          <a:xfrm>
            <a:off x="1949400" y="1474920"/>
            <a:ext cx="1987920" cy="1147680"/>
          </a:xfrm>
          <a:prstGeom prst="rect">
            <a:avLst/>
          </a:prstGeom>
          <a:ln w="0">
            <a:noFill/>
          </a:ln>
        </p:spPr>
      </p:pic>
      <p:pic>
        <p:nvPicPr>
          <p:cNvPr id="978" name="Imagem 4" descr="Uma imagem contendo objeto, relógio&#10;&#10;Descrição gerada automaticamente"/>
          <p:cNvPicPr/>
          <p:nvPr/>
        </p:nvPicPr>
        <p:blipFill>
          <a:blip r:embed="rId3"/>
          <a:stretch/>
        </p:blipFill>
        <p:spPr>
          <a:xfrm>
            <a:off x="226440" y="3567600"/>
            <a:ext cx="1578600" cy="88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sldNum" idx="9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47F8AD4-EA8D-41C6-BFB9-58852D671F5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8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81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82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83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84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85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986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7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88" name="Imagem 4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343080" y="1670760"/>
            <a:ext cx="2462400" cy="1380960"/>
          </a:xfrm>
          <a:prstGeom prst="rect">
            <a:avLst/>
          </a:prstGeom>
          <a:ln w="0">
            <a:noFill/>
          </a:ln>
        </p:spPr>
      </p:pic>
      <p:pic>
        <p:nvPicPr>
          <p:cNvPr id="989" name="Imagem 12" descr=""/>
          <p:cNvPicPr/>
          <p:nvPr/>
        </p:nvPicPr>
        <p:blipFill>
          <a:blip r:embed="rId4"/>
          <a:stretch/>
        </p:blipFill>
        <p:spPr>
          <a:xfrm>
            <a:off x="3200400" y="4506480"/>
            <a:ext cx="2333160" cy="410760"/>
          </a:xfrm>
          <a:prstGeom prst="rect">
            <a:avLst/>
          </a:prstGeom>
          <a:ln w="0">
            <a:noFill/>
          </a:ln>
        </p:spPr>
      </p:pic>
      <p:sp>
        <p:nvSpPr>
          <p:cNvPr id="990" name="CaixaDeTexto 12"/>
          <p:cNvSpPr/>
          <p:nvPr/>
        </p:nvSpPr>
        <p:spPr>
          <a:xfrm>
            <a:off x="310680" y="45536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Reformatar os dados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sldNum" idx="9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5AB8F4E-409D-4E7A-A903-2D154618E69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9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93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94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95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96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97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998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9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00" name="Imagem 3" descr="Tela de um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515520" y="1323720"/>
            <a:ext cx="1987920" cy="1147680"/>
          </a:xfrm>
          <a:prstGeom prst="rect">
            <a:avLst/>
          </a:prstGeom>
          <a:ln w="0">
            <a:noFill/>
          </a:ln>
        </p:spPr>
      </p:pic>
      <p:pic>
        <p:nvPicPr>
          <p:cNvPr id="1001" name="Imagem 11" descr="Aplicativo&#10;&#10;Descrição gerada automaticamente"/>
          <p:cNvPicPr/>
          <p:nvPr/>
        </p:nvPicPr>
        <p:blipFill>
          <a:blip r:embed="rId4"/>
          <a:srcRect l="46560" t="-200" r="-529" b="935"/>
          <a:stretch/>
        </p:blipFill>
        <p:spPr>
          <a:xfrm rot="18240000">
            <a:off x="832320" y="3691080"/>
            <a:ext cx="1103040" cy="1142640"/>
          </a:xfrm>
          <a:prstGeom prst="rect">
            <a:avLst/>
          </a:prstGeom>
          <a:ln w="0">
            <a:noFill/>
          </a:ln>
        </p:spPr>
      </p:pic>
      <p:sp>
        <p:nvSpPr>
          <p:cNvPr id="1002" name="Seta: para Baixo 17"/>
          <p:cNvSpPr/>
          <p:nvPr/>
        </p:nvSpPr>
        <p:spPr>
          <a:xfrm>
            <a:off x="987120" y="2675520"/>
            <a:ext cx="484920" cy="9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sldNum" idx="9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52E5ED7-72C6-4E8B-B926-8379134FB32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0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05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06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07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08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09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1010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11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12" name="Imagem 3" descr="Tela de um computador&#10;&#10;Descrição gerada automaticamente"/>
          <p:cNvPicPr/>
          <p:nvPr/>
        </p:nvPicPr>
        <p:blipFill>
          <a:blip r:embed="rId3"/>
          <a:stretch/>
        </p:blipFill>
        <p:spPr>
          <a:xfrm>
            <a:off x="515520" y="1323720"/>
            <a:ext cx="1987920" cy="1147680"/>
          </a:xfrm>
          <a:prstGeom prst="rect">
            <a:avLst/>
          </a:prstGeom>
          <a:ln w="0">
            <a:noFill/>
          </a:ln>
        </p:spPr>
      </p:pic>
      <p:pic>
        <p:nvPicPr>
          <p:cNvPr id="1013" name="Imagem 11" descr="Aplicativo&#10;&#10;Descrição gerada automaticamente"/>
          <p:cNvPicPr/>
          <p:nvPr/>
        </p:nvPicPr>
        <p:blipFill>
          <a:blip r:embed="rId4"/>
          <a:srcRect l="46560" t="-200" r="-529" b="935"/>
          <a:stretch/>
        </p:blipFill>
        <p:spPr>
          <a:xfrm rot="18240000">
            <a:off x="832320" y="3691080"/>
            <a:ext cx="1103040" cy="1142640"/>
          </a:xfrm>
          <a:prstGeom prst="rect">
            <a:avLst/>
          </a:prstGeom>
          <a:ln w="0">
            <a:noFill/>
          </a:ln>
        </p:spPr>
      </p:pic>
      <p:sp>
        <p:nvSpPr>
          <p:cNvPr id="1014" name="Seta: para Baixo 17"/>
          <p:cNvSpPr/>
          <p:nvPr/>
        </p:nvSpPr>
        <p:spPr>
          <a:xfrm>
            <a:off x="987120" y="2675520"/>
            <a:ext cx="484920" cy="9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Retângulo: Cantos Arredondados 13"/>
          <p:cNvSpPr/>
          <p:nvPr/>
        </p:nvSpPr>
        <p:spPr>
          <a:xfrm>
            <a:off x="353880" y="2824200"/>
            <a:ext cx="176256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Incremental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Num" idx="9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74E4499-57CD-4A17-A8C1-0368AF0E947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18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9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20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21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22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1023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24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25" name="Agrupar 16"/>
          <p:cNvGrpSpPr/>
          <p:nvPr/>
        </p:nvGrpSpPr>
        <p:grpSpPr>
          <a:xfrm>
            <a:off x="795600" y="1524600"/>
            <a:ext cx="1642320" cy="1013400"/>
            <a:chOff x="795600" y="1524600"/>
            <a:chExt cx="1642320" cy="1013400"/>
          </a:xfrm>
        </p:grpSpPr>
        <p:pic>
          <p:nvPicPr>
            <p:cNvPr id="1026" name="Imagem 13" descr="Celular com tela ligada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795600" y="152460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7" name="CaixaDeTexto 15"/>
            <p:cNvSpPr/>
            <p:nvPr/>
          </p:nvSpPr>
          <p:spPr>
            <a:xfrm>
              <a:off x="1169640" y="17006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sldNum" idx="10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5F27A70-F559-4B6B-AD22-1C463525366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2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30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31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32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33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34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1035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36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37" name="Agrupar 16"/>
          <p:cNvGrpSpPr/>
          <p:nvPr/>
        </p:nvGrpSpPr>
        <p:grpSpPr>
          <a:xfrm>
            <a:off x="1410120" y="1557000"/>
            <a:ext cx="1642320" cy="1013400"/>
            <a:chOff x="1410120" y="1557000"/>
            <a:chExt cx="1642320" cy="1013400"/>
          </a:xfrm>
        </p:grpSpPr>
        <p:pic>
          <p:nvPicPr>
            <p:cNvPr id="1038" name="Imagem 13" descr="Celular com tela ligada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1410120" y="1557000"/>
              <a:ext cx="1642320" cy="101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39" name="CaixaDeTexto 15"/>
            <p:cNvSpPr/>
            <p:nvPr/>
          </p:nvSpPr>
          <p:spPr>
            <a:xfrm>
              <a:off x="1784160" y="1733040"/>
              <a:ext cx="81216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C:/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1040" name="Seta: da Esquerda para a Direita e para Cima 3"/>
          <p:cNvSpPr/>
          <p:nvPr/>
        </p:nvSpPr>
        <p:spPr>
          <a:xfrm rot="10800000">
            <a:off x="1171440" y="2610360"/>
            <a:ext cx="2124000" cy="143388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41" name="Imagem 12" descr="Ícone&#10;&#10;Descrição gerada automaticamente"/>
          <p:cNvPicPr/>
          <p:nvPr/>
        </p:nvPicPr>
        <p:blipFill>
          <a:blip r:embed="rId4"/>
          <a:srcRect l="40001" t="0" r="393" b="-2662"/>
          <a:stretch/>
        </p:blipFill>
        <p:spPr>
          <a:xfrm>
            <a:off x="3416040" y="2220840"/>
            <a:ext cx="1149480" cy="1109160"/>
          </a:xfrm>
          <a:prstGeom prst="rect">
            <a:avLst/>
          </a:prstGeom>
          <a:ln w="0">
            <a:noFill/>
          </a:ln>
        </p:spPr>
      </p:pic>
      <p:pic>
        <p:nvPicPr>
          <p:cNvPr id="1042" name="Imagem 13" descr="Uma imagem contendo Ícone&#10;&#10;Descrição gerada automaticamente"/>
          <p:cNvPicPr/>
          <p:nvPr/>
        </p:nvPicPr>
        <p:blipFill>
          <a:blip r:embed="rId5"/>
          <a:stretch/>
        </p:blipFill>
        <p:spPr>
          <a:xfrm>
            <a:off x="191880" y="2570040"/>
            <a:ext cx="910080" cy="1027440"/>
          </a:xfrm>
          <a:prstGeom prst="rect">
            <a:avLst/>
          </a:prstGeom>
          <a:ln w="0">
            <a:noFill/>
          </a:ln>
        </p:spPr>
      </p:pic>
      <p:pic>
        <p:nvPicPr>
          <p:cNvPr id="1043" name="Imagem 18" descr=""/>
          <p:cNvPicPr/>
          <p:nvPr/>
        </p:nvPicPr>
        <p:blipFill>
          <a:blip r:embed="rId6"/>
          <a:stretch/>
        </p:blipFill>
        <p:spPr>
          <a:xfrm>
            <a:off x="1626120" y="4086360"/>
            <a:ext cx="1535040" cy="86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sldNum" idx="10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3EF6E1C-CAA2-4525-83F6-0EF853A2D37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4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Utilities – Gerenciamento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46" name="Retângulo: Cantos Arredondados 1"/>
          <p:cNvSpPr/>
          <p:nvPr/>
        </p:nvSpPr>
        <p:spPr>
          <a:xfrm>
            <a:off x="1574640" y="3903120"/>
            <a:ext cx="354492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Loading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47" name="Retângulo: Cantos Arredondados 6"/>
          <p:cNvSpPr/>
          <p:nvPr/>
        </p:nvSpPr>
        <p:spPr>
          <a:xfrm>
            <a:off x="2040480" y="3162240"/>
            <a:ext cx="349200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48" name="Retângulo: Cantos Arredondados 7"/>
          <p:cNvSpPr/>
          <p:nvPr/>
        </p:nvSpPr>
        <p:spPr>
          <a:xfrm>
            <a:off x="3045960" y="243216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Reorganização do storage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49" name="Retângulo: Cantos Arredondados 9"/>
          <p:cNvSpPr/>
          <p:nvPr/>
        </p:nvSpPr>
        <p:spPr>
          <a:xfrm>
            <a:off x="3987720" y="1659600"/>
            <a:ext cx="3714480" cy="4654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Monitoramento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50" name="Agrupar 8"/>
          <p:cNvGrpSpPr/>
          <p:nvPr/>
        </p:nvGrpSpPr>
        <p:grpSpPr>
          <a:xfrm>
            <a:off x="6521400" y="2356920"/>
            <a:ext cx="2624760" cy="2781000"/>
            <a:chOff x="6521400" y="2356920"/>
            <a:chExt cx="2624760" cy="2781000"/>
          </a:xfrm>
        </p:grpSpPr>
        <p:pic>
          <p:nvPicPr>
            <p:cNvPr id="1051" name="Imagem 10" descr=""/>
            <p:cNvPicPr/>
            <p:nvPr/>
          </p:nvPicPr>
          <p:blipFill>
            <a:blip r:embed="rId1"/>
            <a:stretch/>
          </p:blipFill>
          <p:spPr>
            <a:xfrm>
              <a:off x="7022520" y="2356920"/>
              <a:ext cx="2123640" cy="2781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52" name="Imagem 11" descr="Tela de um computador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6521400" y="3352320"/>
              <a:ext cx="1390320" cy="790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53" name="Imagem 14" descr="Interface gráfica do usuário&#10;&#10;Descrição gerada automaticamente"/>
          <p:cNvPicPr/>
          <p:nvPr/>
        </p:nvPicPr>
        <p:blipFill>
          <a:blip r:embed="rId3"/>
          <a:stretch/>
        </p:blipFill>
        <p:spPr>
          <a:xfrm>
            <a:off x="396720" y="1482480"/>
            <a:ext cx="1815480" cy="1595520"/>
          </a:xfrm>
          <a:prstGeom prst="rect">
            <a:avLst/>
          </a:prstGeom>
          <a:ln w="0">
            <a:noFill/>
          </a:ln>
        </p:spPr>
      </p:pic>
      <p:pic>
        <p:nvPicPr>
          <p:cNvPr id="1054" name="Imagem 15" descr="Interface gráfica do usuário&#10;&#10;Descrição gerada automaticamente"/>
          <p:cNvPicPr/>
          <p:nvPr/>
        </p:nvPicPr>
        <p:blipFill>
          <a:blip r:embed="rId4"/>
          <a:stretch/>
        </p:blipFill>
        <p:spPr>
          <a:xfrm>
            <a:off x="6683400" y="743400"/>
            <a:ext cx="1815480" cy="1003680"/>
          </a:xfrm>
          <a:prstGeom prst="rect">
            <a:avLst/>
          </a:prstGeom>
          <a:ln w="0">
            <a:noFill/>
          </a:ln>
        </p:spPr>
      </p:pic>
      <p:sp>
        <p:nvSpPr>
          <p:cNvPr id="1055" name="CaixaDeTexto 16"/>
          <p:cNvSpPr/>
          <p:nvPr/>
        </p:nvSpPr>
        <p:spPr>
          <a:xfrm>
            <a:off x="396720" y="46400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Estatísticas do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56" name="Seta: para a Direita 17"/>
          <p:cNvSpPr/>
          <p:nvPr/>
        </p:nvSpPr>
        <p:spPr>
          <a:xfrm>
            <a:off x="2174040" y="4701600"/>
            <a:ext cx="959400" cy="193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aixaDeTexto 18"/>
          <p:cNvSpPr/>
          <p:nvPr/>
        </p:nvSpPr>
        <p:spPr>
          <a:xfrm>
            <a:off x="3276000" y="4640040"/>
            <a:ext cx="2742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Decisões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ldNum" idx="10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5073DC4-7AB0-4CE1-83AD-E7376F7391F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Ferramentas e aplicações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60" name="Agrupar 15"/>
          <p:cNvGrpSpPr/>
          <p:nvPr/>
        </p:nvGrpSpPr>
        <p:grpSpPr>
          <a:xfrm>
            <a:off x="565200" y="2452320"/>
            <a:ext cx="2742840" cy="2327760"/>
            <a:chOff x="565200" y="2452320"/>
            <a:chExt cx="2742840" cy="2327760"/>
          </a:xfrm>
        </p:grpSpPr>
        <p:pic>
          <p:nvPicPr>
            <p:cNvPr id="1061" name="Imagem 6" descr="Interface gráfica do usuário, Diagrama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565200" y="3156840"/>
              <a:ext cx="2742840" cy="162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62" name="Imagem 7" descr=""/>
            <p:cNvPicPr/>
            <p:nvPr/>
          </p:nvPicPr>
          <p:blipFill>
            <a:blip r:embed="rId2"/>
            <a:stretch/>
          </p:blipFill>
          <p:spPr>
            <a:xfrm>
              <a:off x="914400" y="2452320"/>
              <a:ext cx="1970280" cy="630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63" name="Agrupar 17"/>
          <p:cNvGrpSpPr/>
          <p:nvPr/>
        </p:nvGrpSpPr>
        <p:grpSpPr>
          <a:xfrm>
            <a:off x="2633040" y="1606680"/>
            <a:ext cx="6222960" cy="1357560"/>
            <a:chOff x="2633040" y="1606680"/>
            <a:chExt cx="6222960" cy="1357560"/>
          </a:xfrm>
        </p:grpSpPr>
        <p:sp>
          <p:nvSpPr>
            <p:cNvPr id="1064" name="Retângulo: Cantos Arredondados 9"/>
            <p:cNvSpPr/>
            <p:nvPr/>
          </p:nvSpPr>
          <p:spPr>
            <a:xfrm>
              <a:off x="5617800" y="1606680"/>
              <a:ext cx="3238200" cy="10897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Armazena informações de decisão de design, padrões de utilização, descrição de aplicações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065" name="Seta: Curva para Baixo 10"/>
            <p:cNvSpPr/>
            <p:nvPr/>
          </p:nvSpPr>
          <p:spPr>
            <a:xfrm flipH="1" rot="12600000">
              <a:off x="4741200" y="2124720"/>
              <a:ext cx="1343880" cy="53964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  <p:sp>
          <p:nvSpPr>
            <p:cNvPr id="1066" name="Retângulo: Cantos Arredondados 8"/>
            <p:cNvSpPr/>
            <p:nvPr/>
          </p:nvSpPr>
          <p:spPr>
            <a:xfrm>
              <a:off x="2633040" y="1680480"/>
              <a:ext cx="2709000" cy="4654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Data dictionary system</a:t>
              </a:r>
              <a:endParaRPr b="0" lang="pt-BR" sz="2000" spc="-1" strike="noStrike">
                <a:latin typeface="Arial"/>
              </a:endParaRPr>
            </a:p>
          </p:txBody>
        </p:sp>
      </p:grpSp>
      <p:grpSp>
        <p:nvGrpSpPr>
          <p:cNvPr id="1067" name="Agrupar 14"/>
          <p:cNvGrpSpPr/>
          <p:nvPr/>
        </p:nvGrpSpPr>
        <p:grpSpPr>
          <a:xfrm>
            <a:off x="3602520" y="3096720"/>
            <a:ext cx="5071320" cy="1854000"/>
            <a:chOff x="3602520" y="3096720"/>
            <a:chExt cx="5071320" cy="1854000"/>
          </a:xfrm>
        </p:grpSpPr>
        <p:pic>
          <p:nvPicPr>
            <p:cNvPr id="1068" name="Imagem 3" descr="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6809400" y="3571920"/>
              <a:ext cx="1864440" cy="121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69" name="Retângulo: Cantos Arredondados 11"/>
            <p:cNvSpPr/>
            <p:nvPr/>
          </p:nvSpPr>
          <p:spPr>
            <a:xfrm>
              <a:off x="4178160" y="4485240"/>
              <a:ext cx="3238200" cy="46548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2000" spc="-1" strike="noStrike">
                  <a:solidFill>
                    <a:srgbClr val="ffffff"/>
                  </a:solidFill>
                  <a:latin typeface="Calibri"/>
                  <a:ea typeface="Arial"/>
                </a:rPr>
                <a:t>Software de comunicação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70" name="Retângulo: Cantos Arredondados 12"/>
            <p:cNvSpPr/>
            <p:nvPr/>
          </p:nvSpPr>
          <p:spPr>
            <a:xfrm>
              <a:off x="4802760" y="3183480"/>
              <a:ext cx="1915200" cy="120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909c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Terminal, workstations, PCs</a:t>
              </a:r>
              <a:endParaRPr b="0" lang="pt-BR" sz="1600" spc="-1" strike="noStrike">
                <a:latin typeface="Arial"/>
              </a:endParaRPr>
            </a:p>
          </p:txBody>
        </p:sp>
        <p:pic>
          <p:nvPicPr>
            <p:cNvPr id="1071" name="Imagem 7" descr=""/>
            <p:cNvPicPr/>
            <p:nvPr/>
          </p:nvPicPr>
          <p:blipFill>
            <a:blip r:embed="rId4"/>
            <a:stretch/>
          </p:blipFill>
          <p:spPr>
            <a:xfrm>
              <a:off x="6520320" y="3096720"/>
              <a:ext cx="770040" cy="632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2" name="Imagem 13" descr="Celular com tela ligada&#10;&#10;Descrição gerada automaticamente"/>
            <p:cNvPicPr/>
            <p:nvPr/>
          </p:nvPicPr>
          <p:blipFill>
            <a:blip r:embed="rId5"/>
            <a:stretch/>
          </p:blipFill>
          <p:spPr>
            <a:xfrm>
              <a:off x="3602520" y="3408840"/>
              <a:ext cx="1705680" cy="950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4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10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5" name="Google Shape;252;g116295da5bc_1_94"/>
          <p:cNvSpPr/>
          <p:nvPr/>
        </p:nvSpPr>
        <p:spPr>
          <a:xfrm>
            <a:off x="565560" y="1785600"/>
            <a:ext cx="798156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600" spc="-1" strike="noStrike">
                <a:solidFill>
                  <a:srgbClr val="ea4e60"/>
                </a:solidFill>
                <a:latin typeface="Century Gothic"/>
                <a:ea typeface="Arial"/>
              </a:rPr>
              <a:t>Arquitetura: Modelo Cliente-servidor e Classificação de SGBDs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076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077" name="PlaceHolder 1"/>
          <p:cNvSpPr>
            <a:spLocks noGrp="1"/>
          </p:cNvSpPr>
          <p:nvPr>
            <p:ph type="sldNum" idx="10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17D39BBF-A8D1-4CA9-865D-2DF121B0E7F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79" name="PlaceHolder 1"/>
          <p:cNvSpPr>
            <a:spLocks noGrp="1"/>
          </p:cNvSpPr>
          <p:nvPr>
            <p:ph type="sldNum" idx="10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82BC665-46DB-4955-9051-B0BADF41A07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860609208"/>
              </p:ext>
            </p:extLst>
          </p:nvPr>
        </p:nvGraphicFramePr>
        <p:xfrm>
          <a:off x="984240" y="1557720"/>
          <a:ext cx="750312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3D6E51-327B-433F-BDE5-850948D2A6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E236A-8655-4787-A5C0-8D502EAC0CAB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CDBD1D4A-2F2E-4D60-8C1E-927ED2E2F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  <dc:description/>
  <dc:language>pt-BR</dc:language>
  <cp:lastModifiedBy/>
  <dcterms:modified xsi:type="dcterms:W3CDTF">2022-09-22T01:57:40Z</dcterms:modified>
  <cp:revision>34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HiddenSlides">
    <vt:i4>4</vt:i4>
  </property>
  <property fmtid="{D5CDD505-2E9C-101B-9397-08002B2CF9AE}" pid="4" name="MediaServiceImageTags">
    <vt:lpwstr/>
  </property>
  <property fmtid="{D5CDD505-2E9C-101B-9397-08002B2CF9AE}" pid="5" name="Notes">
    <vt:i4>237</vt:i4>
  </property>
  <property fmtid="{D5CDD505-2E9C-101B-9397-08002B2CF9AE}" pid="6" name="PresentationFormat">
    <vt:lpwstr>Apresentação na tela (16:9)</vt:lpwstr>
  </property>
  <property fmtid="{D5CDD505-2E9C-101B-9397-08002B2CF9AE}" pid="7" name="Slides">
    <vt:i4>368</vt:i4>
  </property>
</Properties>
</file>